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DM Sans" pitchFamily="2" charset="0"/>
      <p:regular r:id="rId15"/>
    </p:embeddedFont>
    <p:embeddedFont>
      <p:font typeface="TT Rounds Condensed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47886" y="3443436"/>
            <a:ext cx="9534228" cy="1781770"/>
            <a:chOff x="0" y="0"/>
            <a:chExt cx="12712303" cy="23756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12303" cy="2375693"/>
            </a:xfrm>
            <a:custGeom>
              <a:avLst/>
              <a:gdLst/>
              <a:ahLst/>
              <a:cxnLst/>
              <a:rect l="l" t="t" r="r" b="b"/>
              <a:pathLst>
                <a:path w="12712303" h="237569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2712303" cy="24423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Vehicle Maintenance Tracker App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7886" y="5631359"/>
            <a:ext cx="9534228" cy="433388"/>
            <a:chOff x="0" y="0"/>
            <a:chExt cx="12712303" cy="5778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12303" cy="577850"/>
            </a:xfrm>
            <a:custGeom>
              <a:avLst/>
              <a:gdLst/>
              <a:ahLst/>
              <a:cxnLst/>
              <a:rect l="l" t="t" r="r" b="b"/>
              <a:pathLst>
                <a:path w="12712303" h="577850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A smart way to track your vehicle's maintenance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7886" y="2352378"/>
            <a:ext cx="9334946" cy="890885"/>
            <a:chOff x="0" y="0"/>
            <a:chExt cx="12446595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46595" cy="1187847"/>
            </a:xfrm>
            <a:custGeom>
              <a:avLst/>
              <a:gdLst/>
              <a:ahLst/>
              <a:cxnLst/>
              <a:rect l="l" t="t" r="r" b="b"/>
              <a:pathLst>
                <a:path w="12446595" h="1187847">
                  <a:moveTo>
                    <a:pt x="0" y="0"/>
                  </a:moveTo>
                  <a:lnTo>
                    <a:pt x="12446595" y="0"/>
                  </a:lnTo>
                  <a:lnTo>
                    <a:pt x="12446595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2446595" cy="1254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Future Enhancements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4031605" y="3784848"/>
            <a:ext cx="2028528" cy="986730"/>
          </a:xfrm>
          <a:custGeom>
            <a:avLst/>
            <a:gdLst/>
            <a:ahLst/>
            <a:cxnLst/>
            <a:rect l="l" t="t" r="r" b="b"/>
            <a:pathLst>
              <a:path w="2028528" h="986730">
                <a:moveTo>
                  <a:pt x="0" y="0"/>
                </a:moveTo>
                <a:lnTo>
                  <a:pt x="2028527" y="0"/>
                </a:lnTo>
                <a:lnTo>
                  <a:pt x="2028527" y="986729"/>
                </a:lnTo>
                <a:lnTo>
                  <a:pt x="0" y="986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8" b="-1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946154" y="4114651"/>
            <a:ext cx="199133" cy="541735"/>
            <a:chOff x="0" y="0"/>
            <a:chExt cx="265510" cy="7223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5510" cy="722313"/>
            </a:xfrm>
            <a:custGeom>
              <a:avLst/>
              <a:gdLst/>
              <a:ahLst/>
              <a:cxnLst/>
              <a:rect l="l" t="t" r="r" b="b"/>
              <a:pathLst>
                <a:path w="265510" h="722313">
                  <a:moveTo>
                    <a:pt x="0" y="0"/>
                  </a:moveTo>
                  <a:lnTo>
                    <a:pt x="265510" y="0"/>
                  </a:lnTo>
                  <a:lnTo>
                    <a:pt x="265510" y="722313"/>
                  </a:lnTo>
                  <a:lnTo>
                    <a:pt x="0" y="722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65510" cy="846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50"/>
                </a:lnSpc>
              </a:pPr>
              <a:r>
                <a:rPr lang="en-US" sz="2625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27304" y="3773730"/>
            <a:ext cx="11124952" cy="883704"/>
            <a:chOff x="0" y="0"/>
            <a:chExt cx="14833270" cy="11782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33270" cy="1178272"/>
            </a:xfrm>
            <a:custGeom>
              <a:avLst/>
              <a:gdLst/>
              <a:ahLst/>
              <a:cxnLst/>
              <a:rect l="l" t="t" r="r" b="b"/>
              <a:pathLst>
                <a:path w="14833270" h="1178272">
                  <a:moveTo>
                    <a:pt x="0" y="0"/>
                  </a:moveTo>
                  <a:lnTo>
                    <a:pt x="14833270" y="0"/>
                  </a:lnTo>
                  <a:lnTo>
                    <a:pt x="14833270" y="1178272"/>
                  </a:lnTo>
                  <a:lnTo>
                    <a:pt x="0" y="1178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4833270" cy="1254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99"/>
                </a:lnSpc>
              </a:pPr>
              <a:r>
                <a:rPr lang="en-US" sz="2249" b="1" spc="21">
                  <a:solidFill>
                    <a:srgbClr val="FFE5E5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Service Reminders &amp; Notifications: Smart notifications based on vehicle mileage or time intervals for upcoming maintenance.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27700" y="4786312"/>
            <a:ext cx="11144845" cy="19050"/>
            <a:chOff x="0" y="0"/>
            <a:chExt cx="14859793" cy="25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59763" cy="25400"/>
            </a:xfrm>
            <a:custGeom>
              <a:avLst/>
              <a:gdLst/>
              <a:ahLst/>
              <a:cxnLst/>
              <a:rect l="l" t="t" r="r" b="b"/>
              <a:pathLst>
                <a:path w="14859763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847063" y="0"/>
                  </a:lnTo>
                  <a:cubicBezTo>
                    <a:pt x="14854048" y="0"/>
                    <a:pt x="14859763" y="5715"/>
                    <a:pt x="14859763" y="12700"/>
                  </a:cubicBezTo>
                  <a:cubicBezTo>
                    <a:pt x="14859763" y="19685"/>
                    <a:pt x="14854048" y="25400"/>
                    <a:pt x="148470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3017341" y="4839146"/>
            <a:ext cx="4057055" cy="986730"/>
          </a:xfrm>
          <a:custGeom>
            <a:avLst/>
            <a:gdLst/>
            <a:ahLst/>
            <a:cxnLst/>
            <a:rect l="l" t="t" r="r" b="b"/>
            <a:pathLst>
              <a:path w="4057055" h="986730">
                <a:moveTo>
                  <a:pt x="0" y="0"/>
                </a:moveTo>
                <a:lnTo>
                  <a:pt x="4057055" y="0"/>
                </a:lnTo>
                <a:lnTo>
                  <a:pt x="4057055" y="986730"/>
                </a:lnTo>
                <a:lnTo>
                  <a:pt x="0" y="986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8" b="-1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4904482" y="5061645"/>
            <a:ext cx="282625" cy="541735"/>
            <a:chOff x="0" y="0"/>
            <a:chExt cx="376833" cy="7223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6833" cy="722313"/>
            </a:xfrm>
            <a:custGeom>
              <a:avLst/>
              <a:gdLst/>
              <a:ahLst/>
              <a:cxnLst/>
              <a:rect l="l" t="t" r="r" b="b"/>
              <a:pathLst>
                <a:path w="376833" h="722313">
                  <a:moveTo>
                    <a:pt x="0" y="0"/>
                  </a:moveTo>
                  <a:lnTo>
                    <a:pt x="376833" y="0"/>
                  </a:lnTo>
                  <a:lnTo>
                    <a:pt x="376833" y="722313"/>
                  </a:lnTo>
                  <a:lnTo>
                    <a:pt x="0" y="722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376833" cy="846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50"/>
                </a:lnSpc>
              </a:pPr>
              <a:r>
                <a:rPr lang="en-US" sz="2625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45115" y="5141180"/>
            <a:ext cx="9930624" cy="492266"/>
            <a:chOff x="0" y="0"/>
            <a:chExt cx="13240832" cy="65635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240832" cy="656355"/>
            </a:xfrm>
            <a:custGeom>
              <a:avLst/>
              <a:gdLst/>
              <a:ahLst/>
              <a:cxnLst/>
              <a:rect l="l" t="t" r="r" b="b"/>
              <a:pathLst>
                <a:path w="13240832" h="656355">
                  <a:moveTo>
                    <a:pt x="0" y="0"/>
                  </a:moveTo>
                  <a:lnTo>
                    <a:pt x="13240832" y="0"/>
                  </a:lnTo>
                  <a:lnTo>
                    <a:pt x="13240832" y="656355"/>
                  </a:lnTo>
                  <a:lnTo>
                    <a:pt x="0" y="6563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13240832" cy="7325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99"/>
                </a:lnSpc>
              </a:pPr>
              <a:r>
                <a:rPr lang="en-US" sz="2249" b="1" spc="21">
                  <a:solidFill>
                    <a:srgbClr val="FFE5E5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GPS Integration: to find nearby service centers.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1964" y="5840611"/>
            <a:ext cx="10130581" cy="19050"/>
            <a:chOff x="0" y="0"/>
            <a:chExt cx="13507442" cy="25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507465" cy="25400"/>
            </a:xfrm>
            <a:custGeom>
              <a:avLst/>
              <a:gdLst/>
              <a:ahLst/>
              <a:cxnLst/>
              <a:rect l="l" t="t" r="r" b="b"/>
              <a:pathLst>
                <a:path w="1350746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494765" y="0"/>
                  </a:lnTo>
                  <a:cubicBezTo>
                    <a:pt x="13501751" y="0"/>
                    <a:pt x="13507465" y="5715"/>
                    <a:pt x="13507465" y="12700"/>
                  </a:cubicBezTo>
                  <a:cubicBezTo>
                    <a:pt x="13507465" y="19685"/>
                    <a:pt x="13501751" y="25400"/>
                    <a:pt x="134947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2003077" y="5893445"/>
            <a:ext cx="6085582" cy="986730"/>
          </a:xfrm>
          <a:custGeom>
            <a:avLst/>
            <a:gdLst/>
            <a:ahLst/>
            <a:cxnLst/>
            <a:rect l="l" t="t" r="r" b="b"/>
            <a:pathLst>
              <a:path w="6085582" h="986730">
                <a:moveTo>
                  <a:pt x="0" y="0"/>
                </a:moveTo>
                <a:lnTo>
                  <a:pt x="6085583" y="0"/>
                </a:lnTo>
                <a:lnTo>
                  <a:pt x="6085583" y="986730"/>
                </a:lnTo>
                <a:lnTo>
                  <a:pt x="0" y="986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" b="-1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4896742" y="6115942"/>
            <a:ext cx="298251" cy="541735"/>
            <a:chOff x="0" y="0"/>
            <a:chExt cx="397668" cy="72231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7668" cy="722313"/>
            </a:xfrm>
            <a:custGeom>
              <a:avLst/>
              <a:gdLst/>
              <a:ahLst/>
              <a:cxnLst/>
              <a:rect l="l" t="t" r="r" b="b"/>
              <a:pathLst>
                <a:path w="397668" h="722313">
                  <a:moveTo>
                    <a:pt x="0" y="0"/>
                  </a:moveTo>
                  <a:lnTo>
                    <a:pt x="397668" y="0"/>
                  </a:lnTo>
                  <a:lnTo>
                    <a:pt x="397668" y="722313"/>
                  </a:lnTo>
                  <a:lnTo>
                    <a:pt x="0" y="722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23825"/>
              <a:ext cx="397668" cy="846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50"/>
                </a:lnSpc>
              </a:pPr>
              <a:r>
                <a:rPr lang="en-US" sz="2625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281091" y="6117191"/>
            <a:ext cx="8774517" cy="523581"/>
            <a:chOff x="0" y="0"/>
            <a:chExt cx="11699357" cy="69810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699356" cy="698108"/>
            </a:xfrm>
            <a:custGeom>
              <a:avLst/>
              <a:gdLst/>
              <a:ahLst/>
              <a:cxnLst/>
              <a:rect l="l" t="t" r="r" b="b"/>
              <a:pathLst>
                <a:path w="11699356" h="698108">
                  <a:moveTo>
                    <a:pt x="0" y="0"/>
                  </a:moveTo>
                  <a:lnTo>
                    <a:pt x="11699356" y="0"/>
                  </a:lnTo>
                  <a:lnTo>
                    <a:pt x="11699356" y="698108"/>
                  </a:lnTo>
                  <a:lnTo>
                    <a:pt x="0" y="698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1699357" cy="7743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99"/>
                </a:lnSpc>
              </a:pPr>
              <a:r>
                <a:rPr lang="en-US" sz="2249" b="1" spc="21">
                  <a:solidFill>
                    <a:srgbClr val="FFE5E5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Maintenance cost analytics: to help users track expenses.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156227" y="6894910"/>
            <a:ext cx="9116317" cy="19050"/>
            <a:chOff x="0" y="0"/>
            <a:chExt cx="12155090" cy="25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155043" cy="25400"/>
            </a:xfrm>
            <a:custGeom>
              <a:avLst/>
              <a:gdLst/>
              <a:ahLst/>
              <a:cxnLst/>
              <a:rect l="l" t="t" r="r" b="b"/>
              <a:pathLst>
                <a:path w="12155043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142343" y="0"/>
                  </a:lnTo>
                  <a:cubicBezTo>
                    <a:pt x="12149328" y="0"/>
                    <a:pt x="12155043" y="5715"/>
                    <a:pt x="12155043" y="12700"/>
                  </a:cubicBezTo>
                  <a:cubicBezTo>
                    <a:pt x="12155043" y="19685"/>
                    <a:pt x="12149328" y="25400"/>
                    <a:pt x="1214234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Freeform 35" descr="preencoded.png"/>
          <p:cNvSpPr/>
          <p:nvPr/>
        </p:nvSpPr>
        <p:spPr>
          <a:xfrm>
            <a:off x="988814" y="6947744"/>
            <a:ext cx="8114110" cy="986730"/>
          </a:xfrm>
          <a:custGeom>
            <a:avLst/>
            <a:gdLst/>
            <a:ahLst/>
            <a:cxnLst/>
            <a:rect l="l" t="t" r="r" b="b"/>
            <a:pathLst>
              <a:path w="8114110" h="986730">
                <a:moveTo>
                  <a:pt x="0" y="0"/>
                </a:moveTo>
                <a:lnTo>
                  <a:pt x="8114110" y="0"/>
                </a:lnTo>
                <a:lnTo>
                  <a:pt x="8114110" y="986730"/>
                </a:lnTo>
                <a:lnTo>
                  <a:pt x="0" y="986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8" b="-1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4889301" y="7170241"/>
            <a:ext cx="312836" cy="541735"/>
            <a:chOff x="0" y="0"/>
            <a:chExt cx="417115" cy="72231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17115" cy="722313"/>
            </a:xfrm>
            <a:custGeom>
              <a:avLst/>
              <a:gdLst/>
              <a:ahLst/>
              <a:cxnLst/>
              <a:rect l="l" t="t" r="r" b="b"/>
              <a:pathLst>
                <a:path w="417115" h="722313">
                  <a:moveTo>
                    <a:pt x="0" y="0"/>
                  </a:moveTo>
                  <a:lnTo>
                    <a:pt x="417115" y="0"/>
                  </a:lnTo>
                  <a:lnTo>
                    <a:pt x="417115" y="722313"/>
                  </a:lnTo>
                  <a:lnTo>
                    <a:pt x="0" y="722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23825"/>
              <a:ext cx="417115" cy="846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50"/>
                </a:lnSpc>
              </a:pPr>
              <a:r>
                <a:rPr lang="en-US" sz="2625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060491" y="7108859"/>
            <a:ext cx="7812296" cy="993306"/>
            <a:chOff x="0" y="0"/>
            <a:chExt cx="10416395" cy="132440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416395" cy="1324408"/>
            </a:xfrm>
            <a:custGeom>
              <a:avLst/>
              <a:gdLst/>
              <a:ahLst/>
              <a:cxnLst/>
              <a:rect l="l" t="t" r="r" b="b"/>
              <a:pathLst>
                <a:path w="10416395" h="1324408">
                  <a:moveTo>
                    <a:pt x="0" y="0"/>
                  </a:moveTo>
                  <a:lnTo>
                    <a:pt x="10416395" y="0"/>
                  </a:lnTo>
                  <a:lnTo>
                    <a:pt x="10416395" y="1324408"/>
                  </a:lnTo>
                  <a:lnTo>
                    <a:pt x="0" y="1324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76200"/>
              <a:ext cx="10416395" cy="14006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99"/>
                </a:lnSpc>
              </a:pPr>
              <a:r>
                <a:rPr lang="en-US" sz="2249" b="1" spc="21" dirty="0">
                  <a:solidFill>
                    <a:srgbClr val="FFE5E5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Cloud Sync: So users can access data across multiple devices.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05886" y="3094732"/>
            <a:ext cx="9534228" cy="1781770"/>
            <a:chOff x="0" y="0"/>
            <a:chExt cx="12712303" cy="23756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12303" cy="2375693"/>
            </a:xfrm>
            <a:custGeom>
              <a:avLst/>
              <a:gdLst/>
              <a:ahLst/>
              <a:cxnLst/>
              <a:rect l="l" t="t" r="r" b="b"/>
              <a:pathLst>
                <a:path w="12712303" h="237569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712303" cy="24423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Conclusion &amp; Thank You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05886" y="5282654"/>
            <a:ext cx="9534228" cy="433388"/>
            <a:chOff x="0" y="0"/>
            <a:chExt cx="12712303" cy="5778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12303" cy="577850"/>
            </a:xfrm>
            <a:custGeom>
              <a:avLst/>
              <a:gdLst/>
              <a:ahLst/>
              <a:cxnLst/>
              <a:rect l="l" t="t" r="r" b="b"/>
              <a:pathLst>
                <a:path w="12712303" h="577850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This app offers a valuable solution for vehicle owners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05886" y="6020692"/>
            <a:ext cx="9534228" cy="433388"/>
            <a:chOff x="0" y="0"/>
            <a:chExt cx="12712303" cy="5778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12303" cy="577850"/>
            </a:xfrm>
            <a:custGeom>
              <a:avLst/>
              <a:gdLst/>
              <a:ahLst/>
              <a:cxnLst/>
              <a:rect l="l" t="t" r="r" b="b"/>
              <a:pathLst>
                <a:path w="12712303" h="577850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We look forward to implementing future enhancements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05886" y="6758731"/>
            <a:ext cx="9534228" cy="433388"/>
            <a:chOff x="0" y="0"/>
            <a:chExt cx="12712303" cy="5778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712303" cy="577850"/>
            </a:xfrm>
            <a:custGeom>
              <a:avLst/>
              <a:gdLst/>
              <a:ahLst/>
              <a:cxnLst/>
              <a:rect l="l" t="t" r="r" b="b"/>
              <a:pathLst>
                <a:path w="12712303" h="577850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Thank you for your time and consideration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7886" y="3013025"/>
            <a:ext cx="7212806" cy="890885"/>
            <a:chOff x="0" y="0"/>
            <a:chExt cx="9617075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17075" cy="1187847"/>
            </a:xfrm>
            <a:custGeom>
              <a:avLst/>
              <a:gdLst/>
              <a:ahLst/>
              <a:cxnLst/>
              <a:rect l="l" t="t" r="r" b="b"/>
              <a:pathLst>
                <a:path w="9617075" h="1187847">
                  <a:moveTo>
                    <a:pt x="0" y="0"/>
                  </a:moveTo>
                  <a:lnTo>
                    <a:pt x="9617075" y="0"/>
                  </a:lnTo>
                  <a:lnTo>
                    <a:pt x="9617075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617075" cy="1254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Project Overview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7886" y="4580781"/>
            <a:ext cx="3563391" cy="445294"/>
            <a:chOff x="0" y="0"/>
            <a:chExt cx="4751188" cy="593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75118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Introduction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7886" y="5296792"/>
            <a:ext cx="7865715" cy="1733550"/>
            <a:chOff x="0" y="0"/>
            <a:chExt cx="10487620" cy="231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87620" cy="2311400"/>
            </a:xfrm>
            <a:custGeom>
              <a:avLst/>
              <a:gdLst/>
              <a:ahLst/>
              <a:cxnLst/>
              <a:rect l="l" t="t" r="r" b="b"/>
              <a:pathLst>
                <a:path w="10487620" h="2311400">
                  <a:moveTo>
                    <a:pt x="0" y="0"/>
                  </a:moveTo>
                  <a:lnTo>
                    <a:pt x="10487620" y="0"/>
                  </a:lnTo>
                  <a:lnTo>
                    <a:pt x="10487620" y="2311400"/>
                  </a:lnTo>
                  <a:lnTo>
                    <a:pt x="0" y="2311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0487620" cy="2387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The Vehicle Maintenance Tracker is an Android app designed to help users log and track vehicle maintenance efficiently. Built using Kotlin and Android Jetpack, it simplifies record-keeping and ensures users never miss a service.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83924" y="4580781"/>
            <a:ext cx="3563391" cy="445294"/>
            <a:chOff x="0" y="0"/>
            <a:chExt cx="4751188" cy="5937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75118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Objective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83924" y="5296792"/>
            <a:ext cx="7865715" cy="1300162"/>
            <a:chOff x="0" y="0"/>
            <a:chExt cx="10487620" cy="1733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7620" cy="1733550"/>
            </a:xfrm>
            <a:custGeom>
              <a:avLst/>
              <a:gdLst/>
              <a:ahLst/>
              <a:cxnLst/>
              <a:rect l="l" t="t" r="r" b="b"/>
              <a:pathLst>
                <a:path w="10487620" h="1733550">
                  <a:moveTo>
                    <a:pt x="0" y="0"/>
                  </a:moveTo>
                  <a:lnTo>
                    <a:pt x="10487620" y="0"/>
                  </a:lnTo>
                  <a:lnTo>
                    <a:pt x="1048762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0487620" cy="1809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Provide an easy-to-use solution for vehicle owners to track maintenance records, improving vehicle longevity and performance.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1143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47886" y="1877318"/>
            <a:ext cx="8610302" cy="890885"/>
            <a:chOff x="0" y="0"/>
            <a:chExt cx="11480403" cy="11878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480403" cy="1187847"/>
            </a:xfrm>
            <a:custGeom>
              <a:avLst/>
              <a:gdLst/>
              <a:ahLst/>
              <a:cxnLst/>
              <a:rect l="l" t="t" r="r" b="b"/>
              <a:pathLst>
                <a:path w="11480403" h="1187847">
                  <a:moveTo>
                    <a:pt x="0" y="0"/>
                  </a:moveTo>
                  <a:lnTo>
                    <a:pt x="11480403" y="0"/>
                  </a:lnTo>
                  <a:lnTo>
                    <a:pt x="11480403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1480403" cy="1254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Group Contributions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47886" y="3174355"/>
            <a:ext cx="677019" cy="677019"/>
          </a:xfrm>
          <a:custGeom>
            <a:avLst/>
            <a:gdLst/>
            <a:ahLst/>
            <a:cxnLst/>
            <a:rect l="l" t="t" r="r" b="b"/>
            <a:pathLst>
              <a:path w="677019" h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47886" y="4086373"/>
            <a:ext cx="3563391" cy="4810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500"/>
              </a:lnSpc>
            </a:pPr>
            <a:r>
              <a:rPr lang="en-US" sz="2750" dirty="0">
                <a:solidFill>
                  <a:srgbClr val="FFE5E5"/>
                </a:solidFill>
                <a:latin typeface="Arimo"/>
                <a:ea typeface="Arimo"/>
                <a:cs typeface="Arimo"/>
                <a:sym typeface="Arimo"/>
              </a:rPr>
              <a:t>Abdul Kabeer (22SW067)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47886" y="4953558"/>
            <a:ext cx="4563964" cy="866775"/>
            <a:chOff x="0" y="0"/>
            <a:chExt cx="6085285" cy="11557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85285" cy="1155700"/>
            </a:xfrm>
            <a:custGeom>
              <a:avLst/>
              <a:gdLst/>
              <a:ahLst/>
              <a:cxnLst/>
              <a:rect l="l" t="t" r="r" b="b"/>
              <a:pathLst>
                <a:path w="6085285" h="1155700">
                  <a:moveTo>
                    <a:pt x="0" y="0"/>
                  </a:moveTo>
                  <a:lnTo>
                    <a:pt x="6085285" y="0"/>
                  </a:lnTo>
                  <a:lnTo>
                    <a:pt x="6085285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6085285" cy="123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Backend Development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5918001" y="3174355"/>
            <a:ext cx="677019" cy="677019"/>
          </a:xfrm>
          <a:custGeom>
            <a:avLst/>
            <a:gdLst/>
            <a:ahLst/>
            <a:cxnLst/>
            <a:rect l="l" t="t" r="r" b="b"/>
            <a:pathLst>
              <a:path w="677019" h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5947578" y="4086373"/>
            <a:ext cx="6129865" cy="810035"/>
            <a:chOff x="0" y="0"/>
            <a:chExt cx="8173153" cy="13544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73153" cy="1354463"/>
            </a:xfrm>
            <a:custGeom>
              <a:avLst/>
              <a:gdLst/>
              <a:ahLst/>
              <a:cxnLst/>
              <a:rect l="l" t="t" r="r" b="b"/>
              <a:pathLst>
                <a:path w="8173153" h="1354463">
                  <a:moveTo>
                    <a:pt x="0" y="0"/>
                  </a:moveTo>
                  <a:lnTo>
                    <a:pt x="8173153" y="0"/>
                  </a:lnTo>
                  <a:lnTo>
                    <a:pt x="8173153" y="1354463"/>
                  </a:lnTo>
                  <a:lnTo>
                    <a:pt x="0" y="1354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73153" cy="1402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dirty="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Muhammad Yashfaien </a:t>
              </a:r>
            </a:p>
            <a:p>
              <a:pPr algn="l">
                <a:lnSpc>
                  <a:spcPts val="3500"/>
                </a:lnSpc>
              </a:pPr>
              <a:r>
                <a:rPr lang="en-US" sz="2750" dirty="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(22SW043)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918001" y="4932127"/>
            <a:ext cx="4564112" cy="4870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Frontend Development</a:t>
            </a:r>
          </a:p>
        </p:txBody>
      </p:sp>
      <p:sp>
        <p:nvSpPr>
          <p:cNvPr id="24" name="Freeform 24" descr="preencoded.png"/>
          <p:cNvSpPr/>
          <p:nvPr/>
        </p:nvSpPr>
        <p:spPr>
          <a:xfrm>
            <a:off x="947886" y="6420891"/>
            <a:ext cx="677019" cy="677019"/>
          </a:xfrm>
          <a:custGeom>
            <a:avLst/>
            <a:gdLst/>
            <a:ahLst/>
            <a:cxnLst/>
            <a:rect l="l" t="t" r="r" b="b"/>
            <a:pathLst>
              <a:path w="677019" h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947886" y="7368629"/>
            <a:ext cx="3782914" cy="445294"/>
            <a:chOff x="0" y="0"/>
            <a:chExt cx="5043885" cy="59372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43885" cy="593725"/>
            </a:xfrm>
            <a:custGeom>
              <a:avLst/>
              <a:gdLst/>
              <a:ahLst/>
              <a:cxnLst/>
              <a:rect l="l" t="t" r="r" b="b"/>
              <a:pathLst>
                <a:path w="5043885" h="593725">
                  <a:moveTo>
                    <a:pt x="0" y="0"/>
                  </a:moveTo>
                  <a:lnTo>
                    <a:pt x="5043885" y="0"/>
                  </a:lnTo>
                  <a:lnTo>
                    <a:pt x="5043885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5043885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dirty="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Mubashir Hussain (22SW061)</a:t>
              </a:r>
            </a:p>
            <a:p>
              <a:pPr algn="l">
                <a:lnSpc>
                  <a:spcPts val="3500"/>
                </a:lnSpc>
              </a:pPr>
              <a:endParaRPr lang="en-US" sz="2750" dirty="0">
                <a:solidFill>
                  <a:srgbClr val="FFE5E5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55907" y="8187236"/>
            <a:ext cx="4563964" cy="433388"/>
            <a:chOff x="0" y="0"/>
            <a:chExt cx="6085285" cy="5778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085285" cy="577850"/>
            </a:xfrm>
            <a:custGeom>
              <a:avLst/>
              <a:gdLst/>
              <a:ahLst/>
              <a:cxnLst/>
              <a:rect l="l" t="t" r="r" b="b"/>
              <a:pathLst>
                <a:path w="6085285" h="577850">
                  <a:moveTo>
                    <a:pt x="0" y="0"/>
                  </a:moveTo>
                  <a:lnTo>
                    <a:pt x="6085285" y="0"/>
                  </a:lnTo>
                  <a:lnTo>
                    <a:pt x="6085285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6085285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UI/UX Design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5918001" y="6420891"/>
            <a:ext cx="677019" cy="677019"/>
          </a:xfrm>
          <a:custGeom>
            <a:avLst/>
            <a:gdLst/>
            <a:ahLst/>
            <a:cxnLst/>
            <a:rect l="l" t="t" r="r" b="b"/>
            <a:pathLst>
              <a:path w="677019" h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5918001" y="7368629"/>
            <a:ext cx="3563391" cy="445294"/>
            <a:chOff x="0" y="0"/>
            <a:chExt cx="4751188" cy="59372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475118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dirty="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Irfan Memon (22SW122)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5918001" y="8187236"/>
            <a:ext cx="4564112" cy="4333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Idea, Project Management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7886" y="2531715"/>
            <a:ext cx="7126932" cy="890885"/>
            <a:chOff x="0" y="0"/>
            <a:chExt cx="9502577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02577" cy="1187847"/>
            </a:xfrm>
            <a:custGeom>
              <a:avLst/>
              <a:gdLst/>
              <a:ahLst/>
              <a:cxnLst/>
              <a:rect l="l" t="t" r="r" b="b"/>
              <a:pathLst>
                <a:path w="9502577" h="118784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502577" cy="1254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Key Features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3124" y="4264075"/>
            <a:ext cx="483394" cy="483394"/>
            <a:chOff x="0" y="0"/>
            <a:chExt cx="644525" cy="644525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31825" cy="631825"/>
            </a:xfrm>
            <a:custGeom>
              <a:avLst/>
              <a:gdLst/>
              <a:ahLst/>
              <a:cxnLst/>
              <a:rect l="l" t="t" r="r" b="b"/>
              <a:pathLst>
                <a:path w="631825" h="631825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480187" y="0"/>
                  </a:lnTo>
                  <a:cubicBezTo>
                    <a:pt x="564007" y="0"/>
                    <a:pt x="631825" y="67945"/>
                    <a:pt x="631825" y="151638"/>
                  </a:cubicBezTo>
                  <a:lnTo>
                    <a:pt x="631825" y="480187"/>
                  </a:lnTo>
                  <a:cubicBezTo>
                    <a:pt x="631825" y="564007"/>
                    <a:pt x="563880" y="631825"/>
                    <a:pt x="480187" y="631825"/>
                  </a:cubicBezTo>
                  <a:lnTo>
                    <a:pt x="151638" y="631825"/>
                  </a:lnTo>
                  <a:cubicBezTo>
                    <a:pt x="67945" y="631825"/>
                    <a:pt x="0" y="563880"/>
                    <a:pt x="0" y="480187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44525" cy="644525"/>
            </a:xfrm>
            <a:custGeom>
              <a:avLst/>
              <a:gdLst/>
              <a:ahLst/>
              <a:cxnLst/>
              <a:rect l="l" t="t" r="r" b="b"/>
              <a:pathLst>
                <a:path w="644525" h="644525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486537" y="0"/>
                  </a:lnTo>
                  <a:lnTo>
                    <a:pt x="486537" y="6350"/>
                  </a:lnTo>
                  <a:lnTo>
                    <a:pt x="486537" y="0"/>
                  </a:lnTo>
                  <a:cubicBezTo>
                    <a:pt x="573786" y="0"/>
                    <a:pt x="644525" y="70739"/>
                    <a:pt x="644525" y="157988"/>
                  </a:cubicBezTo>
                  <a:lnTo>
                    <a:pt x="638175" y="157988"/>
                  </a:lnTo>
                  <a:lnTo>
                    <a:pt x="644525" y="157988"/>
                  </a:lnTo>
                  <a:lnTo>
                    <a:pt x="644525" y="486537"/>
                  </a:lnTo>
                  <a:lnTo>
                    <a:pt x="638175" y="486537"/>
                  </a:lnTo>
                  <a:lnTo>
                    <a:pt x="644525" y="486537"/>
                  </a:lnTo>
                  <a:cubicBezTo>
                    <a:pt x="644525" y="573786"/>
                    <a:pt x="573786" y="644525"/>
                    <a:pt x="486537" y="644525"/>
                  </a:cubicBezTo>
                  <a:lnTo>
                    <a:pt x="486537" y="638175"/>
                  </a:lnTo>
                  <a:lnTo>
                    <a:pt x="486537" y="644525"/>
                  </a:lnTo>
                  <a:lnTo>
                    <a:pt x="157988" y="644525"/>
                  </a:lnTo>
                  <a:lnTo>
                    <a:pt x="157988" y="638175"/>
                  </a:lnTo>
                  <a:lnTo>
                    <a:pt x="157988" y="644525"/>
                  </a:lnTo>
                  <a:cubicBezTo>
                    <a:pt x="70739" y="644525"/>
                    <a:pt x="0" y="573786"/>
                    <a:pt x="0" y="486537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86537"/>
                  </a:lnTo>
                  <a:lnTo>
                    <a:pt x="6350" y="486537"/>
                  </a:lnTo>
                  <a:lnTo>
                    <a:pt x="12700" y="486537"/>
                  </a:lnTo>
                  <a:cubicBezTo>
                    <a:pt x="12700" y="566801"/>
                    <a:pt x="77724" y="631825"/>
                    <a:pt x="157988" y="631825"/>
                  </a:cubicBezTo>
                  <a:lnTo>
                    <a:pt x="486537" y="631825"/>
                  </a:lnTo>
                  <a:cubicBezTo>
                    <a:pt x="566801" y="631825"/>
                    <a:pt x="631825" y="566801"/>
                    <a:pt x="631825" y="486537"/>
                  </a:cubicBezTo>
                  <a:lnTo>
                    <a:pt x="631825" y="157988"/>
                  </a:lnTo>
                  <a:cubicBezTo>
                    <a:pt x="631825" y="77724"/>
                    <a:pt x="566801" y="12700"/>
                    <a:pt x="486537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2474" y="4268838"/>
            <a:ext cx="6573291" cy="445294"/>
            <a:chOff x="0" y="0"/>
            <a:chExt cx="8764388" cy="593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64388" cy="593725"/>
            </a:xfrm>
            <a:custGeom>
              <a:avLst/>
              <a:gdLst/>
              <a:ahLst/>
              <a:cxnLst/>
              <a:rect l="l" t="t" r="r" b="b"/>
              <a:pathLst>
                <a:path w="8764388" h="593725">
                  <a:moveTo>
                    <a:pt x="0" y="0"/>
                  </a:moveTo>
                  <a:lnTo>
                    <a:pt x="8764388" y="0"/>
                  </a:lnTo>
                  <a:lnTo>
                    <a:pt x="87643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76438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Add &amp; Manage Multiple Vehicles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74671" y="4264075"/>
            <a:ext cx="483394" cy="483394"/>
            <a:chOff x="0" y="0"/>
            <a:chExt cx="644525" cy="644525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631825" cy="631825"/>
            </a:xfrm>
            <a:custGeom>
              <a:avLst/>
              <a:gdLst/>
              <a:ahLst/>
              <a:cxnLst/>
              <a:rect l="l" t="t" r="r" b="b"/>
              <a:pathLst>
                <a:path w="631825" h="631825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480187" y="0"/>
                  </a:lnTo>
                  <a:cubicBezTo>
                    <a:pt x="564007" y="0"/>
                    <a:pt x="631825" y="67945"/>
                    <a:pt x="631825" y="151638"/>
                  </a:cubicBezTo>
                  <a:lnTo>
                    <a:pt x="631825" y="480187"/>
                  </a:lnTo>
                  <a:cubicBezTo>
                    <a:pt x="631825" y="564007"/>
                    <a:pt x="563880" y="631825"/>
                    <a:pt x="480187" y="631825"/>
                  </a:cubicBezTo>
                  <a:lnTo>
                    <a:pt x="151638" y="631825"/>
                  </a:lnTo>
                  <a:cubicBezTo>
                    <a:pt x="67945" y="631825"/>
                    <a:pt x="0" y="563880"/>
                    <a:pt x="0" y="480187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644525" cy="644525"/>
            </a:xfrm>
            <a:custGeom>
              <a:avLst/>
              <a:gdLst/>
              <a:ahLst/>
              <a:cxnLst/>
              <a:rect l="l" t="t" r="r" b="b"/>
              <a:pathLst>
                <a:path w="644525" h="644525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486537" y="0"/>
                  </a:lnTo>
                  <a:lnTo>
                    <a:pt x="486537" y="6350"/>
                  </a:lnTo>
                  <a:lnTo>
                    <a:pt x="486537" y="0"/>
                  </a:lnTo>
                  <a:cubicBezTo>
                    <a:pt x="573786" y="0"/>
                    <a:pt x="644525" y="70739"/>
                    <a:pt x="644525" y="157988"/>
                  </a:cubicBezTo>
                  <a:lnTo>
                    <a:pt x="638175" y="157988"/>
                  </a:lnTo>
                  <a:lnTo>
                    <a:pt x="644525" y="157988"/>
                  </a:lnTo>
                  <a:lnTo>
                    <a:pt x="644525" y="486537"/>
                  </a:lnTo>
                  <a:lnTo>
                    <a:pt x="638175" y="486537"/>
                  </a:lnTo>
                  <a:lnTo>
                    <a:pt x="644525" y="486537"/>
                  </a:lnTo>
                  <a:cubicBezTo>
                    <a:pt x="644525" y="573786"/>
                    <a:pt x="573786" y="644525"/>
                    <a:pt x="486537" y="644525"/>
                  </a:cubicBezTo>
                  <a:lnTo>
                    <a:pt x="486537" y="638175"/>
                  </a:lnTo>
                  <a:lnTo>
                    <a:pt x="486537" y="644525"/>
                  </a:lnTo>
                  <a:lnTo>
                    <a:pt x="157988" y="644525"/>
                  </a:lnTo>
                  <a:lnTo>
                    <a:pt x="157988" y="638175"/>
                  </a:lnTo>
                  <a:lnTo>
                    <a:pt x="157988" y="644525"/>
                  </a:lnTo>
                  <a:cubicBezTo>
                    <a:pt x="70739" y="644525"/>
                    <a:pt x="0" y="573786"/>
                    <a:pt x="0" y="486537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86537"/>
                  </a:lnTo>
                  <a:lnTo>
                    <a:pt x="6350" y="486537"/>
                  </a:lnTo>
                  <a:lnTo>
                    <a:pt x="12700" y="486537"/>
                  </a:lnTo>
                  <a:cubicBezTo>
                    <a:pt x="12700" y="566801"/>
                    <a:pt x="77724" y="631825"/>
                    <a:pt x="157988" y="631825"/>
                  </a:cubicBezTo>
                  <a:lnTo>
                    <a:pt x="486537" y="631825"/>
                  </a:lnTo>
                  <a:cubicBezTo>
                    <a:pt x="566801" y="631825"/>
                    <a:pt x="631825" y="566801"/>
                    <a:pt x="631825" y="486537"/>
                  </a:cubicBezTo>
                  <a:lnTo>
                    <a:pt x="631825" y="157988"/>
                  </a:lnTo>
                  <a:cubicBezTo>
                    <a:pt x="631825" y="77724"/>
                    <a:pt x="566801" y="12700"/>
                    <a:pt x="486537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024021" y="4268838"/>
            <a:ext cx="4385667" cy="445294"/>
            <a:chOff x="0" y="0"/>
            <a:chExt cx="5847557" cy="5937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47557" cy="593725"/>
            </a:xfrm>
            <a:custGeom>
              <a:avLst/>
              <a:gdLst/>
              <a:ahLst/>
              <a:cxnLst/>
              <a:rect l="l" t="t" r="r" b="b"/>
              <a:pathLst>
                <a:path w="5847557" h="593725">
                  <a:moveTo>
                    <a:pt x="0" y="0"/>
                  </a:moveTo>
                  <a:lnTo>
                    <a:pt x="5847557" y="0"/>
                  </a:lnTo>
                  <a:lnTo>
                    <a:pt x="5847557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847557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Log Service Records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3124" y="5617964"/>
            <a:ext cx="483394" cy="483394"/>
            <a:chOff x="0" y="0"/>
            <a:chExt cx="644525" cy="644525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631825" cy="631825"/>
            </a:xfrm>
            <a:custGeom>
              <a:avLst/>
              <a:gdLst/>
              <a:ahLst/>
              <a:cxnLst/>
              <a:rect l="l" t="t" r="r" b="b"/>
              <a:pathLst>
                <a:path w="631825" h="631825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480187" y="0"/>
                  </a:lnTo>
                  <a:cubicBezTo>
                    <a:pt x="564007" y="0"/>
                    <a:pt x="631825" y="67945"/>
                    <a:pt x="631825" y="151638"/>
                  </a:cubicBezTo>
                  <a:lnTo>
                    <a:pt x="631825" y="480187"/>
                  </a:lnTo>
                  <a:cubicBezTo>
                    <a:pt x="631825" y="564007"/>
                    <a:pt x="563880" y="631825"/>
                    <a:pt x="480187" y="631825"/>
                  </a:cubicBezTo>
                  <a:lnTo>
                    <a:pt x="151638" y="631825"/>
                  </a:lnTo>
                  <a:cubicBezTo>
                    <a:pt x="67945" y="631825"/>
                    <a:pt x="0" y="563880"/>
                    <a:pt x="0" y="480187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644525" cy="644525"/>
            </a:xfrm>
            <a:custGeom>
              <a:avLst/>
              <a:gdLst/>
              <a:ahLst/>
              <a:cxnLst/>
              <a:rect l="l" t="t" r="r" b="b"/>
              <a:pathLst>
                <a:path w="644525" h="644525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486537" y="0"/>
                  </a:lnTo>
                  <a:lnTo>
                    <a:pt x="486537" y="6350"/>
                  </a:lnTo>
                  <a:lnTo>
                    <a:pt x="486537" y="0"/>
                  </a:lnTo>
                  <a:cubicBezTo>
                    <a:pt x="573786" y="0"/>
                    <a:pt x="644525" y="70739"/>
                    <a:pt x="644525" y="157988"/>
                  </a:cubicBezTo>
                  <a:lnTo>
                    <a:pt x="638175" y="157988"/>
                  </a:lnTo>
                  <a:lnTo>
                    <a:pt x="644525" y="157988"/>
                  </a:lnTo>
                  <a:lnTo>
                    <a:pt x="644525" y="486537"/>
                  </a:lnTo>
                  <a:lnTo>
                    <a:pt x="638175" y="486537"/>
                  </a:lnTo>
                  <a:lnTo>
                    <a:pt x="644525" y="486537"/>
                  </a:lnTo>
                  <a:cubicBezTo>
                    <a:pt x="644525" y="573786"/>
                    <a:pt x="573786" y="644525"/>
                    <a:pt x="486537" y="644525"/>
                  </a:cubicBezTo>
                  <a:lnTo>
                    <a:pt x="486537" y="638175"/>
                  </a:lnTo>
                  <a:lnTo>
                    <a:pt x="486537" y="644525"/>
                  </a:lnTo>
                  <a:lnTo>
                    <a:pt x="157988" y="644525"/>
                  </a:lnTo>
                  <a:lnTo>
                    <a:pt x="157988" y="638175"/>
                  </a:lnTo>
                  <a:lnTo>
                    <a:pt x="157988" y="644525"/>
                  </a:lnTo>
                  <a:cubicBezTo>
                    <a:pt x="70739" y="644525"/>
                    <a:pt x="0" y="573786"/>
                    <a:pt x="0" y="486537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86537"/>
                  </a:lnTo>
                  <a:lnTo>
                    <a:pt x="6350" y="486537"/>
                  </a:lnTo>
                  <a:lnTo>
                    <a:pt x="12700" y="486537"/>
                  </a:lnTo>
                  <a:cubicBezTo>
                    <a:pt x="12700" y="566801"/>
                    <a:pt x="77724" y="631825"/>
                    <a:pt x="157988" y="631825"/>
                  </a:cubicBezTo>
                  <a:lnTo>
                    <a:pt x="486537" y="631825"/>
                  </a:lnTo>
                  <a:cubicBezTo>
                    <a:pt x="566801" y="631825"/>
                    <a:pt x="631825" y="566801"/>
                    <a:pt x="631825" y="486537"/>
                  </a:cubicBezTo>
                  <a:lnTo>
                    <a:pt x="631825" y="157988"/>
                  </a:lnTo>
                  <a:cubicBezTo>
                    <a:pt x="631825" y="77724"/>
                    <a:pt x="566801" y="12700"/>
                    <a:pt x="486537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92474" y="5622726"/>
            <a:ext cx="5448151" cy="445294"/>
            <a:chOff x="0" y="0"/>
            <a:chExt cx="7264202" cy="59372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64202" cy="593725"/>
            </a:xfrm>
            <a:custGeom>
              <a:avLst/>
              <a:gdLst/>
              <a:ahLst/>
              <a:cxnLst/>
              <a:rect l="l" t="t" r="r" b="b"/>
              <a:pathLst>
                <a:path w="7264202" h="593725">
                  <a:moveTo>
                    <a:pt x="0" y="0"/>
                  </a:moveTo>
                  <a:lnTo>
                    <a:pt x="7264202" y="0"/>
                  </a:lnTo>
                  <a:lnTo>
                    <a:pt x="7264202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7264202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View Maintenance History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274671" y="5617964"/>
            <a:ext cx="483394" cy="483394"/>
            <a:chOff x="0" y="0"/>
            <a:chExt cx="644525" cy="644525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631825" cy="631825"/>
            </a:xfrm>
            <a:custGeom>
              <a:avLst/>
              <a:gdLst/>
              <a:ahLst/>
              <a:cxnLst/>
              <a:rect l="l" t="t" r="r" b="b"/>
              <a:pathLst>
                <a:path w="631825" h="631825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480187" y="0"/>
                  </a:lnTo>
                  <a:cubicBezTo>
                    <a:pt x="564007" y="0"/>
                    <a:pt x="631825" y="67945"/>
                    <a:pt x="631825" y="151638"/>
                  </a:cubicBezTo>
                  <a:lnTo>
                    <a:pt x="631825" y="480187"/>
                  </a:lnTo>
                  <a:cubicBezTo>
                    <a:pt x="631825" y="564007"/>
                    <a:pt x="563880" y="631825"/>
                    <a:pt x="480187" y="631825"/>
                  </a:cubicBezTo>
                  <a:lnTo>
                    <a:pt x="151638" y="631825"/>
                  </a:lnTo>
                  <a:cubicBezTo>
                    <a:pt x="67945" y="631825"/>
                    <a:pt x="0" y="563880"/>
                    <a:pt x="0" y="480187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644525" cy="644525"/>
            </a:xfrm>
            <a:custGeom>
              <a:avLst/>
              <a:gdLst/>
              <a:ahLst/>
              <a:cxnLst/>
              <a:rect l="l" t="t" r="r" b="b"/>
              <a:pathLst>
                <a:path w="644525" h="644525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486537" y="0"/>
                  </a:lnTo>
                  <a:lnTo>
                    <a:pt x="486537" y="6350"/>
                  </a:lnTo>
                  <a:lnTo>
                    <a:pt x="486537" y="0"/>
                  </a:lnTo>
                  <a:cubicBezTo>
                    <a:pt x="573786" y="0"/>
                    <a:pt x="644525" y="70739"/>
                    <a:pt x="644525" y="157988"/>
                  </a:cubicBezTo>
                  <a:lnTo>
                    <a:pt x="638175" y="157988"/>
                  </a:lnTo>
                  <a:lnTo>
                    <a:pt x="644525" y="157988"/>
                  </a:lnTo>
                  <a:lnTo>
                    <a:pt x="644525" y="486537"/>
                  </a:lnTo>
                  <a:lnTo>
                    <a:pt x="638175" y="486537"/>
                  </a:lnTo>
                  <a:lnTo>
                    <a:pt x="644525" y="486537"/>
                  </a:lnTo>
                  <a:cubicBezTo>
                    <a:pt x="644525" y="573786"/>
                    <a:pt x="573786" y="644525"/>
                    <a:pt x="486537" y="644525"/>
                  </a:cubicBezTo>
                  <a:lnTo>
                    <a:pt x="486537" y="638175"/>
                  </a:lnTo>
                  <a:lnTo>
                    <a:pt x="486537" y="644525"/>
                  </a:lnTo>
                  <a:lnTo>
                    <a:pt x="157988" y="644525"/>
                  </a:lnTo>
                  <a:lnTo>
                    <a:pt x="157988" y="638175"/>
                  </a:lnTo>
                  <a:lnTo>
                    <a:pt x="157988" y="644525"/>
                  </a:lnTo>
                  <a:cubicBezTo>
                    <a:pt x="70739" y="644525"/>
                    <a:pt x="0" y="573786"/>
                    <a:pt x="0" y="486537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86537"/>
                  </a:lnTo>
                  <a:lnTo>
                    <a:pt x="6350" y="486537"/>
                  </a:lnTo>
                  <a:lnTo>
                    <a:pt x="12700" y="486537"/>
                  </a:lnTo>
                  <a:cubicBezTo>
                    <a:pt x="12700" y="566801"/>
                    <a:pt x="77724" y="631825"/>
                    <a:pt x="157988" y="631825"/>
                  </a:cubicBezTo>
                  <a:lnTo>
                    <a:pt x="486537" y="631825"/>
                  </a:lnTo>
                  <a:cubicBezTo>
                    <a:pt x="566801" y="631825"/>
                    <a:pt x="631825" y="566801"/>
                    <a:pt x="631825" y="486537"/>
                  </a:cubicBezTo>
                  <a:lnTo>
                    <a:pt x="631825" y="157988"/>
                  </a:lnTo>
                  <a:cubicBezTo>
                    <a:pt x="631825" y="77724"/>
                    <a:pt x="566801" y="12700"/>
                    <a:pt x="486537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24021" y="5622726"/>
            <a:ext cx="5126385" cy="445294"/>
            <a:chOff x="0" y="0"/>
            <a:chExt cx="6835180" cy="59372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835180" cy="593725"/>
            </a:xfrm>
            <a:custGeom>
              <a:avLst/>
              <a:gdLst/>
              <a:ahLst/>
              <a:cxnLst/>
              <a:rect l="l" t="t" r="r" b="b"/>
              <a:pathLst>
                <a:path w="6835180" h="593725">
                  <a:moveTo>
                    <a:pt x="0" y="0"/>
                  </a:moveTo>
                  <a:lnTo>
                    <a:pt x="6835180" y="0"/>
                  </a:lnTo>
                  <a:lnTo>
                    <a:pt x="6835180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6835180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User-Friendly Interface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43124" y="6971854"/>
            <a:ext cx="483394" cy="483394"/>
            <a:chOff x="0" y="0"/>
            <a:chExt cx="644525" cy="644525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631825" cy="631825"/>
            </a:xfrm>
            <a:custGeom>
              <a:avLst/>
              <a:gdLst/>
              <a:ahLst/>
              <a:cxnLst/>
              <a:rect l="l" t="t" r="r" b="b"/>
              <a:pathLst>
                <a:path w="631825" h="631825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480187" y="0"/>
                  </a:lnTo>
                  <a:cubicBezTo>
                    <a:pt x="564007" y="0"/>
                    <a:pt x="631825" y="67945"/>
                    <a:pt x="631825" y="151638"/>
                  </a:cubicBezTo>
                  <a:lnTo>
                    <a:pt x="631825" y="480187"/>
                  </a:lnTo>
                  <a:cubicBezTo>
                    <a:pt x="631825" y="564007"/>
                    <a:pt x="563880" y="631825"/>
                    <a:pt x="480187" y="631825"/>
                  </a:cubicBezTo>
                  <a:lnTo>
                    <a:pt x="151638" y="631825"/>
                  </a:lnTo>
                  <a:cubicBezTo>
                    <a:pt x="67945" y="631825"/>
                    <a:pt x="0" y="563880"/>
                    <a:pt x="0" y="480187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644525" cy="644525"/>
            </a:xfrm>
            <a:custGeom>
              <a:avLst/>
              <a:gdLst/>
              <a:ahLst/>
              <a:cxnLst/>
              <a:rect l="l" t="t" r="r" b="b"/>
              <a:pathLst>
                <a:path w="644525" h="644525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486537" y="0"/>
                  </a:lnTo>
                  <a:lnTo>
                    <a:pt x="486537" y="6350"/>
                  </a:lnTo>
                  <a:lnTo>
                    <a:pt x="486537" y="0"/>
                  </a:lnTo>
                  <a:cubicBezTo>
                    <a:pt x="573786" y="0"/>
                    <a:pt x="644525" y="70739"/>
                    <a:pt x="644525" y="157988"/>
                  </a:cubicBezTo>
                  <a:lnTo>
                    <a:pt x="638175" y="157988"/>
                  </a:lnTo>
                  <a:lnTo>
                    <a:pt x="644525" y="157988"/>
                  </a:lnTo>
                  <a:lnTo>
                    <a:pt x="644525" y="486537"/>
                  </a:lnTo>
                  <a:lnTo>
                    <a:pt x="638175" y="486537"/>
                  </a:lnTo>
                  <a:lnTo>
                    <a:pt x="644525" y="486537"/>
                  </a:lnTo>
                  <a:cubicBezTo>
                    <a:pt x="644525" y="573786"/>
                    <a:pt x="573786" y="644525"/>
                    <a:pt x="486537" y="644525"/>
                  </a:cubicBezTo>
                  <a:lnTo>
                    <a:pt x="486537" y="638175"/>
                  </a:lnTo>
                  <a:lnTo>
                    <a:pt x="486537" y="644525"/>
                  </a:lnTo>
                  <a:lnTo>
                    <a:pt x="157988" y="644525"/>
                  </a:lnTo>
                  <a:lnTo>
                    <a:pt x="157988" y="638175"/>
                  </a:lnTo>
                  <a:lnTo>
                    <a:pt x="157988" y="644525"/>
                  </a:lnTo>
                  <a:cubicBezTo>
                    <a:pt x="70739" y="644525"/>
                    <a:pt x="0" y="573786"/>
                    <a:pt x="0" y="486537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86537"/>
                  </a:lnTo>
                  <a:lnTo>
                    <a:pt x="6350" y="486537"/>
                  </a:lnTo>
                  <a:lnTo>
                    <a:pt x="12700" y="486537"/>
                  </a:lnTo>
                  <a:cubicBezTo>
                    <a:pt x="12700" y="566801"/>
                    <a:pt x="77724" y="631825"/>
                    <a:pt x="157988" y="631825"/>
                  </a:cubicBezTo>
                  <a:lnTo>
                    <a:pt x="486537" y="631825"/>
                  </a:lnTo>
                  <a:cubicBezTo>
                    <a:pt x="566801" y="631825"/>
                    <a:pt x="631825" y="566801"/>
                    <a:pt x="631825" y="486537"/>
                  </a:cubicBezTo>
                  <a:lnTo>
                    <a:pt x="631825" y="157988"/>
                  </a:lnTo>
                  <a:cubicBezTo>
                    <a:pt x="631825" y="77724"/>
                    <a:pt x="566801" y="12700"/>
                    <a:pt x="486537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692474" y="6976616"/>
            <a:ext cx="5444579" cy="445294"/>
            <a:chOff x="0" y="0"/>
            <a:chExt cx="7259438" cy="59372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59438" cy="593725"/>
            </a:xfrm>
            <a:custGeom>
              <a:avLst/>
              <a:gdLst/>
              <a:ahLst/>
              <a:cxnLst/>
              <a:rect l="l" t="t" r="r" b="b"/>
              <a:pathLst>
                <a:path w="7259438" h="593725">
                  <a:moveTo>
                    <a:pt x="0" y="0"/>
                  </a:moveTo>
                  <a:lnTo>
                    <a:pt x="7259438" y="0"/>
                  </a:lnTo>
                  <a:lnTo>
                    <a:pt x="725943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725943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Day &amp; Night Mode Themes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274671" y="6971854"/>
            <a:ext cx="483394" cy="483394"/>
            <a:chOff x="0" y="0"/>
            <a:chExt cx="644525" cy="644525"/>
          </a:xfrm>
        </p:grpSpPr>
        <p:sp>
          <p:nvSpPr>
            <p:cNvPr id="39" name="Freeform 39"/>
            <p:cNvSpPr/>
            <p:nvPr/>
          </p:nvSpPr>
          <p:spPr>
            <a:xfrm>
              <a:off x="6350" y="6350"/>
              <a:ext cx="631825" cy="631825"/>
            </a:xfrm>
            <a:custGeom>
              <a:avLst/>
              <a:gdLst/>
              <a:ahLst/>
              <a:cxnLst/>
              <a:rect l="l" t="t" r="r" b="b"/>
              <a:pathLst>
                <a:path w="631825" h="631825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480187" y="0"/>
                  </a:lnTo>
                  <a:cubicBezTo>
                    <a:pt x="564007" y="0"/>
                    <a:pt x="631825" y="67945"/>
                    <a:pt x="631825" y="151638"/>
                  </a:cubicBezTo>
                  <a:lnTo>
                    <a:pt x="631825" y="480187"/>
                  </a:lnTo>
                  <a:cubicBezTo>
                    <a:pt x="631825" y="564007"/>
                    <a:pt x="563880" y="631825"/>
                    <a:pt x="480187" y="631825"/>
                  </a:cubicBezTo>
                  <a:lnTo>
                    <a:pt x="151638" y="631825"/>
                  </a:lnTo>
                  <a:cubicBezTo>
                    <a:pt x="67945" y="631825"/>
                    <a:pt x="0" y="563880"/>
                    <a:pt x="0" y="480187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0"/>
              <a:ext cx="644525" cy="644525"/>
            </a:xfrm>
            <a:custGeom>
              <a:avLst/>
              <a:gdLst/>
              <a:ahLst/>
              <a:cxnLst/>
              <a:rect l="l" t="t" r="r" b="b"/>
              <a:pathLst>
                <a:path w="644525" h="644525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486537" y="0"/>
                  </a:lnTo>
                  <a:lnTo>
                    <a:pt x="486537" y="6350"/>
                  </a:lnTo>
                  <a:lnTo>
                    <a:pt x="486537" y="0"/>
                  </a:lnTo>
                  <a:cubicBezTo>
                    <a:pt x="573786" y="0"/>
                    <a:pt x="644525" y="70739"/>
                    <a:pt x="644525" y="157988"/>
                  </a:cubicBezTo>
                  <a:lnTo>
                    <a:pt x="638175" y="157988"/>
                  </a:lnTo>
                  <a:lnTo>
                    <a:pt x="644525" y="157988"/>
                  </a:lnTo>
                  <a:lnTo>
                    <a:pt x="644525" y="486537"/>
                  </a:lnTo>
                  <a:lnTo>
                    <a:pt x="638175" y="486537"/>
                  </a:lnTo>
                  <a:lnTo>
                    <a:pt x="644525" y="486537"/>
                  </a:lnTo>
                  <a:cubicBezTo>
                    <a:pt x="644525" y="573786"/>
                    <a:pt x="573786" y="644525"/>
                    <a:pt x="486537" y="644525"/>
                  </a:cubicBezTo>
                  <a:lnTo>
                    <a:pt x="486537" y="638175"/>
                  </a:lnTo>
                  <a:lnTo>
                    <a:pt x="486537" y="644525"/>
                  </a:lnTo>
                  <a:lnTo>
                    <a:pt x="157988" y="644525"/>
                  </a:lnTo>
                  <a:lnTo>
                    <a:pt x="157988" y="638175"/>
                  </a:lnTo>
                  <a:lnTo>
                    <a:pt x="157988" y="644525"/>
                  </a:lnTo>
                  <a:cubicBezTo>
                    <a:pt x="70739" y="644525"/>
                    <a:pt x="0" y="573786"/>
                    <a:pt x="0" y="486537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86537"/>
                  </a:lnTo>
                  <a:lnTo>
                    <a:pt x="6350" y="486537"/>
                  </a:lnTo>
                  <a:lnTo>
                    <a:pt x="12700" y="486537"/>
                  </a:lnTo>
                  <a:cubicBezTo>
                    <a:pt x="12700" y="566801"/>
                    <a:pt x="77724" y="631825"/>
                    <a:pt x="157988" y="631825"/>
                  </a:cubicBezTo>
                  <a:lnTo>
                    <a:pt x="486537" y="631825"/>
                  </a:lnTo>
                  <a:cubicBezTo>
                    <a:pt x="566801" y="631825"/>
                    <a:pt x="631825" y="566801"/>
                    <a:pt x="631825" y="486537"/>
                  </a:cubicBezTo>
                  <a:lnTo>
                    <a:pt x="631825" y="157988"/>
                  </a:lnTo>
                  <a:cubicBezTo>
                    <a:pt x="631825" y="77724"/>
                    <a:pt x="566801" y="12700"/>
                    <a:pt x="486537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024021" y="6976616"/>
            <a:ext cx="3563391" cy="445294"/>
            <a:chOff x="0" y="0"/>
            <a:chExt cx="4751188" cy="59372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475118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Offline Support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7886" y="1499444"/>
            <a:ext cx="7126932" cy="890885"/>
            <a:chOff x="0" y="0"/>
            <a:chExt cx="9502577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02577" cy="1187847"/>
            </a:xfrm>
            <a:custGeom>
              <a:avLst/>
              <a:gdLst/>
              <a:ahLst/>
              <a:cxnLst/>
              <a:rect l="l" t="t" r="r" b="b"/>
              <a:pathLst>
                <a:path w="9502577" h="118784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502577" cy="1254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How It Works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4989" y="3101131"/>
            <a:ext cx="38100" cy="4711452"/>
            <a:chOff x="0" y="0"/>
            <a:chExt cx="50800" cy="62819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6281928"/>
            </a:xfrm>
            <a:custGeom>
              <a:avLst/>
              <a:gdLst/>
              <a:ahLst/>
              <a:cxnLst/>
              <a:rect l="l" t="t" r="r" b="b"/>
              <a:pathLst>
                <a:path w="50800" h="6281928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256528"/>
                  </a:lnTo>
                  <a:cubicBezTo>
                    <a:pt x="50800" y="6270498"/>
                    <a:pt x="39370" y="6281928"/>
                    <a:pt x="25400" y="6281928"/>
                  </a:cubicBezTo>
                  <a:cubicBezTo>
                    <a:pt x="11430" y="6281928"/>
                    <a:pt x="0" y="6270498"/>
                    <a:pt x="0" y="625652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0590" y="3691384"/>
            <a:ext cx="947886" cy="38100"/>
            <a:chOff x="0" y="0"/>
            <a:chExt cx="1263848" cy="50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3904" cy="50800"/>
            </a:xfrm>
            <a:custGeom>
              <a:avLst/>
              <a:gdLst/>
              <a:ahLst/>
              <a:cxnLst/>
              <a:rect l="l" t="t" r="r" b="b"/>
              <a:pathLst>
                <a:path w="1263904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4625" y="3401020"/>
            <a:ext cx="618828" cy="618828"/>
            <a:chOff x="0" y="0"/>
            <a:chExt cx="825103" cy="8251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8279" y="3496568"/>
            <a:ext cx="251371" cy="427584"/>
            <a:chOff x="0" y="0"/>
            <a:chExt cx="335162" cy="5701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5162" cy="570112"/>
            </a:xfrm>
            <a:custGeom>
              <a:avLst/>
              <a:gdLst/>
              <a:ahLst/>
              <a:cxnLst/>
              <a:rect l="l" t="t" r="r" b="b"/>
              <a:pathLst>
                <a:path w="335162" h="570112">
                  <a:moveTo>
                    <a:pt x="0" y="0"/>
                  </a:moveTo>
                  <a:lnTo>
                    <a:pt x="335162" y="0"/>
                  </a:lnTo>
                  <a:lnTo>
                    <a:pt x="335162" y="570112"/>
                  </a:lnTo>
                  <a:lnTo>
                    <a:pt x="0" y="570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335162" cy="5320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843510" y="3371850"/>
            <a:ext cx="5970091" cy="433388"/>
            <a:chOff x="0" y="0"/>
            <a:chExt cx="7960122" cy="5778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60122" cy="577850"/>
            </a:xfrm>
            <a:custGeom>
              <a:avLst/>
              <a:gdLst/>
              <a:ahLst/>
              <a:cxnLst/>
              <a:rect l="l" t="t" r="r" b="b"/>
              <a:pathLst>
                <a:path w="7960122" h="577850">
                  <a:moveTo>
                    <a:pt x="0" y="0"/>
                  </a:moveTo>
                  <a:lnTo>
                    <a:pt x="7960122" y="0"/>
                  </a:lnTo>
                  <a:lnTo>
                    <a:pt x="7960122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796012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User adds vehicle details (Make, Model, Year)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20590" y="4936926"/>
            <a:ext cx="947886" cy="38100"/>
            <a:chOff x="0" y="0"/>
            <a:chExt cx="1263848" cy="50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63904" cy="50800"/>
            </a:xfrm>
            <a:custGeom>
              <a:avLst/>
              <a:gdLst/>
              <a:ahLst/>
              <a:cxnLst/>
              <a:rect l="l" t="t" r="r" b="b"/>
              <a:pathLst>
                <a:path w="1263904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4625" y="4646562"/>
            <a:ext cx="618828" cy="618828"/>
            <a:chOff x="0" y="0"/>
            <a:chExt cx="825103" cy="825103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75445" y="4742110"/>
            <a:ext cx="357039" cy="427584"/>
            <a:chOff x="0" y="0"/>
            <a:chExt cx="476052" cy="5701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6052" cy="570112"/>
            </a:xfrm>
            <a:custGeom>
              <a:avLst/>
              <a:gdLst/>
              <a:ahLst/>
              <a:cxnLst/>
              <a:rect l="l" t="t" r="r" b="b"/>
              <a:pathLst>
                <a:path w="476052" h="570112">
                  <a:moveTo>
                    <a:pt x="0" y="0"/>
                  </a:moveTo>
                  <a:lnTo>
                    <a:pt x="476052" y="0"/>
                  </a:lnTo>
                  <a:lnTo>
                    <a:pt x="476052" y="570112"/>
                  </a:lnTo>
                  <a:lnTo>
                    <a:pt x="0" y="570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8100"/>
              <a:ext cx="476052" cy="5320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843510" y="4617392"/>
            <a:ext cx="5970091" cy="433388"/>
            <a:chOff x="0" y="0"/>
            <a:chExt cx="7960122" cy="5778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960122" cy="577850"/>
            </a:xfrm>
            <a:custGeom>
              <a:avLst/>
              <a:gdLst/>
              <a:ahLst/>
              <a:cxnLst/>
              <a:rect l="l" t="t" r="r" b="b"/>
              <a:pathLst>
                <a:path w="7960122" h="577850">
                  <a:moveTo>
                    <a:pt x="0" y="0"/>
                  </a:moveTo>
                  <a:lnTo>
                    <a:pt x="7960122" y="0"/>
                  </a:lnTo>
                  <a:lnTo>
                    <a:pt x="7960122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796012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User logs maintenance records for the vehicle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20590" y="6182469"/>
            <a:ext cx="947886" cy="38100"/>
            <a:chOff x="0" y="0"/>
            <a:chExt cx="1263848" cy="50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63904" cy="50800"/>
            </a:xfrm>
            <a:custGeom>
              <a:avLst/>
              <a:gdLst/>
              <a:ahLst/>
              <a:cxnLst/>
              <a:rect l="l" t="t" r="r" b="b"/>
              <a:pathLst>
                <a:path w="1263904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44625" y="5892105"/>
            <a:ext cx="618828" cy="618828"/>
            <a:chOff x="0" y="0"/>
            <a:chExt cx="825103" cy="825103"/>
          </a:xfrm>
        </p:grpSpPr>
        <p:sp>
          <p:nvSpPr>
            <p:cNvPr id="35" name="Freeform 35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65622" y="5987654"/>
            <a:ext cx="376684" cy="427584"/>
            <a:chOff x="0" y="0"/>
            <a:chExt cx="502245" cy="57011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02245" cy="570112"/>
            </a:xfrm>
            <a:custGeom>
              <a:avLst/>
              <a:gdLst/>
              <a:ahLst/>
              <a:cxnLst/>
              <a:rect l="l" t="t" r="r" b="b"/>
              <a:pathLst>
                <a:path w="502245" h="570112">
                  <a:moveTo>
                    <a:pt x="0" y="0"/>
                  </a:moveTo>
                  <a:lnTo>
                    <a:pt x="502245" y="0"/>
                  </a:lnTo>
                  <a:lnTo>
                    <a:pt x="502245" y="570112"/>
                  </a:lnTo>
                  <a:lnTo>
                    <a:pt x="0" y="570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38100"/>
              <a:ext cx="502245" cy="5320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843510" y="5862935"/>
            <a:ext cx="5970091" cy="433388"/>
            <a:chOff x="0" y="0"/>
            <a:chExt cx="7960122" cy="57785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960122" cy="577850"/>
            </a:xfrm>
            <a:custGeom>
              <a:avLst/>
              <a:gdLst/>
              <a:ahLst/>
              <a:cxnLst/>
              <a:rect l="l" t="t" r="r" b="b"/>
              <a:pathLst>
                <a:path w="7960122" h="577850">
                  <a:moveTo>
                    <a:pt x="0" y="0"/>
                  </a:moveTo>
                  <a:lnTo>
                    <a:pt x="7960122" y="0"/>
                  </a:lnTo>
                  <a:lnTo>
                    <a:pt x="7960122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76200"/>
              <a:ext cx="796012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The app stores and organizes service history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20590" y="7428011"/>
            <a:ext cx="947886" cy="38100"/>
            <a:chOff x="0" y="0"/>
            <a:chExt cx="1263848" cy="50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263904" cy="50800"/>
            </a:xfrm>
            <a:custGeom>
              <a:avLst/>
              <a:gdLst/>
              <a:ahLst/>
              <a:cxnLst/>
              <a:rect l="l" t="t" r="r" b="b"/>
              <a:pathLst>
                <a:path w="1263904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44625" y="7137647"/>
            <a:ext cx="618828" cy="618828"/>
            <a:chOff x="0" y="0"/>
            <a:chExt cx="825103" cy="825103"/>
          </a:xfrm>
        </p:grpSpPr>
        <p:sp>
          <p:nvSpPr>
            <p:cNvPr id="46" name="Freeform 46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56544" y="7233196"/>
            <a:ext cx="394990" cy="427584"/>
            <a:chOff x="0" y="0"/>
            <a:chExt cx="526653" cy="57011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26653" cy="570112"/>
            </a:xfrm>
            <a:custGeom>
              <a:avLst/>
              <a:gdLst/>
              <a:ahLst/>
              <a:cxnLst/>
              <a:rect l="l" t="t" r="r" b="b"/>
              <a:pathLst>
                <a:path w="526653" h="570112">
                  <a:moveTo>
                    <a:pt x="0" y="0"/>
                  </a:moveTo>
                  <a:lnTo>
                    <a:pt x="526653" y="0"/>
                  </a:lnTo>
                  <a:lnTo>
                    <a:pt x="526653" y="570112"/>
                  </a:lnTo>
                  <a:lnTo>
                    <a:pt x="0" y="570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38100"/>
              <a:ext cx="526653" cy="5320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843510" y="7108477"/>
            <a:ext cx="5970091" cy="433388"/>
            <a:chOff x="0" y="0"/>
            <a:chExt cx="7960122" cy="57785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960122" cy="577850"/>
            </a:xfrm>
            <a:custGeom>
              <a:avLst/>
              <a:gdLst/>
              <a:ahLst/>
              <a:cxnLst/>
              <a:rect l="l" t="t" r="r" b="b"/>
              <a:pathLst>
                <a:path w="7960122" h="577850">
                  <a:moveTo>
                    <a:pt x="0" y="0"/>
                  </a:moveTo>
                  <a:lnTo>
                    <a:pt x="7960122" y="0"/>
                  </a:lnTo>
                  <a:lnTo>
                    <a:pt x="7960122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76200"/>
              <a:ext cx="796012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Users can access their records anytime</a:t>
              </a:r>
            </a:p>
          </p:txBody>
        </p:sp>
      </p:grpSp>
      <p:sp>
        <p:nvSpPr>
          <p:cNvPr id="54" name="Freeform 54" descr="preencoded.png"/>
          <p:cNvSpPr/>
          <p:nvPr/>
        </p:nvSpPr>
        <p:spPr>
          <a:xfrm>
            <a:off x="9483924" y="3101131"/>
            <a:ext cx="7865715" cy="5381774"/>
          </a:xfrm>
          <a:custGeom>
            <a:avLst/>
            <a:gdLst/>
            <a:ahLst/>
            <a:cxnLst/>
            <a:rect l="l" t="t" r="r" b="b"/>
            <a:pathLst>
              <a:path w="7865715" h="5381774">
                <a:moveTo>
                  <a:pt x="0" y="0"/>
                </a:moveTo>
                <a:lnTo>
                  <a:pt x="7865715" y="0"/>
                </a:lnTo>
                <a:lnTo>
                  <a:pt x="7865715" y="5381774"/>
                </a:lnTo>
                <a:lnTo>
                  <a:pt x="0" y="538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r="-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4784" y="696366"/>
            <a:ext cx="8007400" cy="831502"/>
            <a:chOff x="0" y="0"/>
            <a:chExt cx="10676533" cy="1108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76534" cy="1108670"/>
            </a:xfrm>
            <a:custGeom>
              <a:avLst/>
              <a:gdLst/>
              <a:ahLst/>
              <a:cxnLst/>
              <a:rect l="l" t="t" r="r" b="b"/>
              <a:pathLst>
                <a:path w="10676534" h="1108670">
                  <a:moveTo>
                    <a:pt x="0" y="0"/>
                  </a:moveTo>
                  <a:lnTo>
                    <a:pt x="10676534" y="0"/>
                  </a:lnTo>
                  <a:lnTo>
                    <a:pt x="10676534" y="1108670"/>
                  </a:lnTo>
                  <a:lnTo>
                    <a:pt x="0" y="1108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0676533" cy="11753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Interface of our App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884784" y="2191195"/>
            <a:ext cx="3434865" cy="7006119"/>
          </a:xfrm>
          <a:custGeom>
            <a:avLst/>
            <a:gdLst/>
            <a:ahLst/>
            <a:cxnLst/>
            <a:rect l="l" t="t" r="r" b="b"/>
            <a:pathLst>
              <a:path w="3434865" h="7006119">
                <a:moveTo>
                  <a:pt x="0" y="0"/>
                </a:moveTo>
                <a:lnTo>
                  <a:pt x="3434865" y="0"/>
                </a:lnTo>
                <a:lnTo>
                  <a:pt x="3434865" y="7006119"/>
                </a:lnTo>
                <a:lnTo>
                  <a:pt x="0" y="7006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503" b="-45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 descr="preencoded.png"/>
          <p:cNvSpPr/>
          <p:nvPr/>
        </p:nvSpPr>
        <p:spPr>
          <a:xfrm>
            <a:off x="5178029" y="2191196"/>
            <a:ext cx="3434865" cy="7006260"/>
          </a:xfrm>
          <a:custGeom>
            <a:avLst/>
            <a:gdLst/>
            <a:ahLst/>
            <a:cxnLst/>
            <a:rect l="l" t="t" r="r" b="b"/>
            <a:pathLst>
              <a:path w="3434865" h="7006260">
                <a:moveTo>
                  <a:pt x="0" y="0"/>
                </a:moveTo>
                <a:lnTo>
                  <a:pt x="3434865" y="0"/>
                </a:lnTo>
                <a:lnTo>
                  <a:pt x="3434865" y="7006260"/>
                </a:lnTo>
                <a:lnTo>
                  <a:pt x="0" y="7006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73" b="-43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 descr="preencoded.png"/>
          <p:cNvSpPr/>
          <p:nvPr/>
        </p:nvSpPr>
        <p:spPr>
          <a:xfrm>
            <a:off x="9471272" y="2191196"/>
            <a:ext cx="3434865" cy="7006260"/>
          </a:xfrm>
          <a:custGeom>
            <a:avLst/>
            <a:gdLst/>
            <a:ahLst/>
            <a:cxnLst/>
            <a:rect l="l" t="t" r="r" b="b"/>
            <a:pathLst>
              <a:path w="3434865" h="7006260">
                <a:moveTo>
                  <a:pt x="0" y="0"/>
                </a:moveTo>
                <a:lnTo>
                  <a:pt x="3434866" y="0"/>
                </a:lnTo>
                <a:lnTo>
                  <a:pt x="3434866" y="7006260"/>
                </a:lnTo>
                <a:lnTo>
                  <a:pt x="0" y="7006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373" b="-43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 descr="preencoded.png"/>
          <p:cNvSpPr/>
          <p:nvPr/>
        </p:nvSpPr>
        <p:spPr>
          <a:xfrm>
            <a:off x="13764516" y="2191196"/>
            <a:ext cx="3439860" cy="7006120"/>
          </a:xfrm>
          <a:custGeom>
            <a:avLst/>
            <a:gdLst/>
            <a:ahLst/>
            <a:cxnLst/>
            <a:rect l="l" t="t" r="r" b="b"/>
            <a:pathLst>
              <a:path w="3439860" h="7006120">
                <a:moveTo>
                  <a:pt x="0" y="0"/>
                </a:moveTo>
                <a:lnTo>
                  <a:pt x="3439860" y="0"/>
                </a:lnTo>
                <a:lnTo>
                  <a:pt x="3439860" y="7006120"/>
                </a:lnTo>
                <a:lnTo>
                  <a:pt x="0" y="7006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53" b="-455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7886" y="1059359"/>
            <a:ext cx="7126932" cy="890885"/>
            <a:chOff x="0" y="0"/>
            <a:chExt cx="9502577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02577" cy="1187847"/>
            </a:xfrm>
            <a:custGeom>
              <a:avLst/>
              <a:gdLst/>
              <a:ahLst/>
              <a:cxnLst/>
              <a:rect l="l" t="t" r="r" b="b"/>
              <a:pathLst>
                <a:path w="9502577" h="118784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9502577" cy="1254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Project Timeline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3124" y="2487066"/>
            <a:ext cx="2058441" cy="1592015"/>
            <a:chOff x="0" y="0"/>
            <a:chExt cx="2744588" cy="2122687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2731897" cy="2109978"/>
            </a:xfrm>
            <a:custGeom>
              <a:avLst/>
              <a:gdLst/>
              <a:ahLst/>
              <a:cxnLst/>
              <a:rect l="l" t="t" r="r" b="b"/>
              <a:pathLst>
                <a:path w="2731897" h="2109978">
                  <a:moveTo>
                    <a:pt x="0" y="151638"/>
                  </a:moveTo>
                  <a:cubicBezTo>
                    <a:pt x="0" y="67945"/>
                    <a:pt x="67945" y="0"/>
                    <a:pt x="151892" y="0"/>
                  </a:cubicBezTo>
                  <a:lnTo>
                    <a:pt x="2580005" y="0"/>
                  </a:lnTo>
                  <a:cubicBezTo>
                    <a:pt x="2663825" y="0"/>
                    <a:pt x="2731897" y="67945"/>
                    <a:pt x="2731897" y="151638"/>
                  </a:cubicBezTo>
                  <a:lnTo>
                    <a:pt x="2731897" y="1958340"/>
                  </a:lnTo>
                  <a:cubicBezTo>
                    <a:pt x="2731897" y="2042160"/>
                    <a:pt x="2663952" y="2109978"/>
                    <a:pt x="2580005" y="2109978"/>
                  </a:cubicBezTo>
                  <a:lnTo>
                    <a:pt x="151892" y="2109978"/>
                  </a:lnTo>
                  <a:cubicBezTo>
                    <a:pt x="67945" y="2109978"/>
                    <a:pt x="0" y="2042033"/>
                    <a:pt x="0" y="1958340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744597" cy="2122678"/>
            </a:xfrm>
            <a:custGeom>
              <a:avLst/>
              <a:gdLst/>
              <a:ahLst/>
              <a:cxnLst/>
              <a:rect l="l" t="t" r="r" b="b"/>
              <a:pathLst>
                <a:path w="2744597" h="2122678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2586355" y="0"/>
                  </a:lnTo>
                  <a:lnTo>
                    <a:pt x="2586355" y="6350"/>
                  </a:lnTo>
                  <a:lnTo>
                    <a:pt x="2586355" y="0"/>
                  </a:lnTo>
                  <a:cubicBezTo>
                    <a:pt x="2673731" y="0"/>
                    <a:pt x="2744597" y="70739"/>
                    <a:pt x="2744597" y="157988"/>
                  </a:cubicBezTo>
                  <a:lnTo>
                    <a:pt x="2738247" y="157988"/>
                  </a:lnTo>
                  <a:lnTo>
                    <a:pt x="2744597" y="157988"/>
                  </a:lnTo>
                  <a:lnTo>
                    <a:pt x="2744597" y="1964690"/>
                  </a:lnTo>
                  <a:lnTo>
                    <a:pt x="2738247" y="1964690"/>
                  </a:lnTo>
                  <a:lnTo>
                    <a:pt x="2744597" y="1964690"/>
                  </a:lnTo>
                  <a:cubicBezTo>
                    <a:pt x="2744597" y="2051939"/>
                    <a:pt x="2673731" y="2122678"/>
                    <a:pt x="2586355" y="2122678"/>
                  </a:cubicBezTo>
                  <a:lnTo>
                    <a:pt x="2586355" y="2116328"/>
                  </a:lnTo>
                  <a:lnTo>
                    <a:pt x="2586355" y="2122678"/>
                  </a:lnTo>
                  <a:lnTo>
                    <a:pt x="158242" y="2122678"/>
                  </a:lnTo>
                  <a:lnTo>
                    <a:pt x="158242" y="2116328"/>
                  </a:lnTo>
                  <a:lnTo>
                    <a:pt x="158242" y="2122678"/>
                  </a:lnTo>
                  <a:cubicBezTo>
                    <a:pt x="70866" y="2122678"/>
                    <a:pt x="0" y="2051939"/>
                    <a:pt x="0" y="19646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1964690"/>
                  </a:lnTo>
                  <a:lnTo>
                    <a:pt x="6350" y="1964690"/>
                  </a:lnTo>
                  <a:lnTo>
                    <a:pt x="12700" y="1964690"/>
                  </a:lnTo>
                  <a:cubicBezTo>
                    <a:pt x="12700" y="2044954"/>
                    <a:pt x="77851" y="2109978"/>
                    <a:pt x="158242" y="2109978"/>
                  </a:cubicBezTo>
                  <a:lnTo>
                    <a:pt x="2586355" y="2109978"/>
                  </a:lnTo>
                  <a:cubicBezTo>
                    <a:pt x="2666746" y="2109978"/>
                    <a:pt x="2731897" y="2044954"/>
                    <a:pt x="2731897" y="1964690"/>
                  </a:cubicBezTo>
                  <a:lnTo>
                    <a:pt x="2731897" y="157988"/>
                  </a:lnTo>
                  <a:cubicBezTo>
                    <a:pt x="2731897" y="77724"/>
                    <a:pt x="2666746" y="12700"/>
                    <a:pt x="2586355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8130" y="3012132"/>
            <a:ext cx="199132" cy="541735"/>
            <a:chOff x="0" y="0"/>
            <a:chExt cx="265510" cy="7223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510" cy="722313"/>
            </a:xfrm>
            <a:custGeom>
              <a:avLst/>
              <a:gdLst/>
              <a:ahLst/>
              <a:cxnLst/>
              <a:rect l="l" t="t" r="r" b="b"/>
              <a:pathLst>
                <a:path w="265510" h="722313">
                  <a:moveTo>
                    <a:pt x="0" y="0"/>
                  </a:moveTo>
                  <a:lnTo>
                    <a:pt x="265510" y="0"/>
                  </a:lnTo>
                  <a:lnTo>
                    <a:pt x="265510" y="722313"/>
                  </a:lnTo>
                  <a:lnTo>
                    <a:pt x="0" y="722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265510" cy="846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50"/>
                </a:lnSpc>
              </a:pPr>
              <a:r>
                <a:rPr lang="en-US" sz="2625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67521" y="2762548"/>
            <a:ext cx="2538561" cy="445294"/>
            <a:chOff x="0" y="0"/>
            <a:chExt cx="3384748" cy="5937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84748" cy="593725"/>
            </a:xfrm>
            <a:custGeom>
              <a:avLst/>
              <a:gdLst/>
              <a:ahLst/>
              <a:cxnLst/>
              <a:rect l="l" t="t" r="r" b="b"/>
              <a:pathLst>
                <a:path w="3384748" h="593725">
                  <a:moveTo>
                    <a:pt x="0" y="0"/>
                  </a:moveTo>
                  <a:lnTo>
                    <a:pt x="3384748" y="0"/>
                  </a:lnTo>
                  <a:lnTo>
                    <a:pt x="338474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38474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Week 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267521" y="3370212"/>
            <a:ext cx="2538561" cy="433388"/>
            <a:chOff x="0" y="0"/>
            <a:chExt cx="3384748" cy="5778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84748" cy="577850"/>
            </a:xfrm>
            <a:custGeom>
              <a:avLst/>
              <a:gdLst/>
              <a:ahLst/>
              <a:cxnLst/>
              <a:rect l="l" t="t" r="r" b="b"/>
              <a:pathLst>
                <a:path w="3384748" h="577850">
                  <a:moveTo>
                    <a:pt x="0" y="0"/>
                  </a:moveTo>
                  <a:lnTo>
                    <a:pt x="3384748" y="0"/>
                  </a:lnTo>
                  <a:lnTo>
                    <a:pt x="338474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338474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Research &amp; Planning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32088" y="4055269"/>
            <a:ext cx="14072741" cy="19050"/>
            <a:chOff x="0" y="0"/>
            <a:chExt cx="18763655" cy="25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763614" cy="25400"/>
            </a:xfrm>
            <a:custGeom>
              <a:avLst/>
              <a:gdLst/>
              <a:ahLst/>
              <a:cxnLst/>
              <a:rect l="l" t="t" r="r" b="b"/>
              <a:pathLst>
                <a:path w="1876361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8750914" y="0"/>
                  </a:lnTo>
                  <a:cubicBezTo>
                    <a:pt x="18757900" y="0"/>
                    <a:pt x="18763614" y="5715"/>
                    <a:pt x="18763614" y="12700"/>
                  </a:cubicBezTo>
                  <a:cubicBezTo>
                    <a:pt x="18763614" y="19685"/>
                    <a:pt x="18757900" y="25400"/>
                    <a:pt x="1875091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3124" y="4204841"/>
            <a:ext cx="4107507" cy="1592015"/>
            <a:chOff x="0" y="0"/>
            <a:chExt cx="5476677" cy="2122687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5464048" cy="2109978"/>
            </a:xfrm>
            <a:custGeom>
              <a:avLst/>
              <a:gdLst/>
              <a:ahLst/>
              <a:cxnLst/>
              <a:rect l="l" t="t" r="r" b="b"/>
              <a:pathLst>
                <a:path w="5464048" h="2109978">
                  <a:moveTo>
                    <a:pt x="0" y="151638"/>
                  </a:moveTo>
                  <a:cubicBezTo>
                    <a:pt x="0" y="67945"/>
                    <a:pt x="68199" y="0"/>
                    <a:pt x="152273" y="0"/>
                  </a:cubicBezTo>
                  <a:lnTo>
                    <a:pt x="5311775" y="0"/>
                  </a:lnTo>
                  <a:cubicBezTo>
                    <a:pt x="5395849" y="0"/>
                    <a:pt x="5464048" y="67945"/>
                    <a:pt x="5464048" y="151638"/>
                  </a:cubicBezTo>
                  <a:lnTo>
                    <a:pt x="5464048" y="1958340"/>
                  </a:lnTo>
                  <a:cubicBezTo>
                    <a:pt x="5464048" y="2042160"/>
                    <a:pt x="5395849" y="2109978"/>
                    <a:pt x="5311775" y="2109978"/>
                  </a:cubicBezTo>
                  <a:lnTo>
                    <a:pt x="152273" y="2109978"/>
                  </a:lnTo>
                  <a:cubicBezTo>
                    <a:pt x="68199" y="2109978"/>
                    <a:pt x="0" y="2042033"/>
                    <a:pt x="0" y="1958340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5476748" cy="2122678"/>
            </a:xfrm>
            <a:custGeom>
              <a:avLst/>
              <a:gdLst/>
              <a:ahLst/>
              <a:cxnLst/>
              <a:rect l="l" t="t" r="r" b="b"/>
              <a:pathLst>
                <a:path w="5476748" h="2122678">
                  <a:moveTo>
                    <a:pt x="0" y="157988"/>
                  </a:moveTo>
                  <a:cubicBezTo>
                    <a:pt x="0" y="70739"/>
                    <a:pt x="70993" y="0"/>
                    <a:pt x="158623" y="0"/>
                  </a:cubicBezTo>
                  <a:lnTo>
                    <a:pt x="5318125" y="0"/>
                  </a:lnTo>
                  <a:lnTo>
                    <a:pt x="5318125" y="6350"/>
                  </a:lnTo>
                  <a:lnTo>
                    <a:pt x="5318125" y="0"/>
                  </a:lnTo>
                  <a:cubicBezTo>
                    <a:pt x="5405628" y="0"/>
                    <a:pt x="5476748" y="70739"/>
                    <a:pt x="5476748" y="157988"/>
                  </a:cubicBezTo>
                  <a:lnTo>
                    <a:pt x="5470398" y="157988"/>
                  </a:lnTo>
                  <a:lnTo>
                    <a:pt x="5476748" y="157988"/>
                  </a:lnTo>
                  <a:lnTo>
                    <a:pt x="5476748" y="1964690"/>
                  </a:lnTo>
                  <a:lnTo>
                    <a:pt x="5470398" y="1964690"/>
                  </a:lnTo>
                  <a:lnTo>
                    <a:pt x="5476748" y="1964690"/>
                  </a:lnTo>
                  <a:cubicBezTo>
                    <a:pt x="5476748" y="2051939"/>
                    <a:pt x="5405755" y="2122678"/>
                    <a:pt x="5318125" y="2122678"/>
                  </a:cubicBezTo>
                  <a:lnTo>
                    <a:pt x="5318125" y="2116328"/>
                  </a:lnTo>
                  <a:lnTo>
                    <a:pt x="5318125" y="2122678"/>
                  </a:lnTo>
                  <a:lnTo>
                    <a:pt x="158623" y="2122678"/>
                  </a:lnTo>
                  <a:lnTo>
                    <a:pt x="158623" y="2116328"/>
                  </a:lnTo>
                  <a:lnTo>
                    <a:pt x="158623" y="2122678"/>
                  </a:lnTo>
                  <a:cubicBezTo>
                    <a:pt x="70993" y="2122678"/>
                    <a:pt x="0" y="2051939"/>
                    <a:pt x="0" y="19646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1964690"/>
                  </a:lnTo>
                  <a:lnTo>
                    <a:pt x="6350" y="1964690"/>
                  </a:lnTo>
                  <a:lnTo>
                    <a:pt x="12700" y="1964690"/>
                  </a:lnTo>
                  <a:cubicBezTo>
                    <a:pt x="12700" y="2044954"/>
                    <a:pt x="77978" y="2109978"/>
                    <a:pt x="158623" y="2109978"/>
                  </a:cubicBezTo>
                  <a:lnTo>
                    <a:pt x="5318125" y="2109978"/>
                  </a:lnTo>
                  <a:cubicBezTo>
                    <a:pt x="5398770" y="2109978"/>
                    <a:pt x="5464048" y="2044954"/>
                    <a:pt x="5464048" y="1964690"/>
                  </a:cubicBezTo>
                  <a:lnTo>
                    <a:pt x="5464048" y="157988"/>
                  </a:lnTo>
                  <a:cubicBezTo>
                    <a:pt x="5463921" y="77724"/>
                    <a:pt x="5398643" y="12700"/>
                    <a:pt x="5318125" y="12700"/>
                  </a:cubicBezTo>
                  <a:lnTo>
                    <a:pt x="158623" y="12700"/>
                  </a:lnTo>
                  <a:lnTo>
                    <a:pt x="158623" y="6350"/>
                  </a:lnTo>
                  <a:lnTo>
                    <a:pt x="158623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28130" y="4729906"/>
            <a:ext cx="282625" cy="541735"/>
            <a:chOff x="0" y="0"/>
            <a:chExt cx="376833" cy="7223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6833" cy="722313"/>
            </a:xfrm>
            <a:custGeom>
              <a:avLst/>
              <a:gdLst/>
              <a:ahLst/>
              <a:cxnLst/>
              <a:rect l="l" t="t" r="r" b="b"/>
              <a:pathLst>
                <a:path w="376833" h="722313">
                  <a:moveTo>
                    <a:pt x="0" y="0"/>
                  </a:moveTo>
                  <a:lnTo>
                    <a:pt x="376833" y="0"/>
                  </a:lnTo>
                  <a:lnTo>
                    <a:pt x="376833" y="722313"/>
                  </a:lnTo>
                  <a:lnTo>
                    <a:pt x="0" y="722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23825"/>
              <a:ext cx="376833" cy="846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50"/>
                </a:lnSpc>
              </a:pPr>
              <a:r>
                <a:rPr lang="en-US" sz="2625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316588" y="4480322"/>
            <a:ext cx="3563391" cy="445294"/>
            <a:chOff x="0" y="0"/>
            <a:chExt cx="4751188" cy="59372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475118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Week 2, 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316588" y="5087988"/>
            <a:ext cx="4830515" cy="433388"/>
            <a:chOff x="0" y="0"/>
            <a:chExt cx="6440687" cy="5778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440687" cy="577850"/>
            </a:xfrm>
            <a:custGeom>
              <a:avLst/>
              <a:gdLst/>
              <a:ahLst/>
              <a:cxnLst/>
              <a:rect l="l" t="t" r="r" b="b"/>
              <a:pathLst>
                <a:path w="6440687" h="577850">
                  <a:moveTo>
                    <a:pt x="0" y="0"/>
                  </a:moveTo>
                  <a:lnTo>
                    <a:pt x="6440687" y="0"/>
                  </a:lnTo>
                  <a:lnTo>
                    <a:pt x="644068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644068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UI/UX Design &amp; Frontend Development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181154" y="5773042"/>
            <a:ext cx="12023675" cy="19050"/>
            <a:chOff x="0" y="0"/>
            <a:chExt cx="16031567" cy="25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031590" cy="25400"/>
            </a:xfrm>
            <a:custGeom>
              <a:avLst/>
              <a:gdLst/>
              <a:ahLst/>
              <a:cxnLst/>
              <a:rect l="l" t="t" r="r" b="b"/>
              <a:pathLst>
                <a:path w="1603159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6018890" y="0"/>
                  </a:lnTo>
                  <a:cubicBezTo>
                    <a:pt x="16025876" y="0"/>
                    <a:pt x="16031590" y="5715"/>
                    <a:pt x="16031590" y="12700"/>
                  </a:cubicBezTo>
                  <a:cubicBezTo>
                    <a:pt x="16031590" y="19685"/>
                    <a:pt x="16025876" y="25400"/>
                    <a:pt x="1601889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43124" y="5922615"/>
            <a:ext cx="6156572" cy="1592015"/>
            <a:chOff x="0" y="0"/>
            <a:chExt cx="8208763" cy="2122687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8196072" cy="2109978"/>
            </a:xfrm>
            <a:custGeom>
              <a:avLst/>
              <a:gdLst/>
              <a:ahLst/>
              <a:cxnLst/>
              <a:rect l="l" t="t" r="r" b="b"/>
              <a:pathLst>
                <a:path w="8196072" h="2109978">
                  <a:moveTo>
                    <a:pt x="0" y="151638"/>
                  </a:moveTo>
                  <a:cubicBezTo>
                    <a:pt x="0" y="67945"/>
                    <a:pt x="68199" y="0"/>
                    <a:pt x="152400" y="0"/>
                  </a:cubicBezTo>
                  <a:lnTo>
                    <a:pt x="8043672" y="0"/>
                  </a:lnTo>
                  <a:cubicBezTo>
                    <a:pt x="8127746" y="0"/>
                    <a:pt x="8196072" y="67945"/>
                    <a:pt x="8196072" y="151638"/>
                  </a:cubicBezTo>
                  <a:lnTo>
                    <a:pt x="8196072" y="1958340"/>
                  </a:lnTo>
                  <a:cubicBezTo>
                    <a:pt x="8196072" y="2042160"/>
                    <a:pt x="8127873" y="2109978"/>
                    <a:pt x="8043672" y="2109978"/>
                  </a:cubicBezTo>
                  <a:lnTo>
                    <a:pt x="152400" y="2109978"/>
                  </a:lnTo>
                  <a:cubicBezTo>
                    <a:pt x="68326" y="2109978"/>
                    <a:pt x="0" y="2042033"/>
                    <a:pt x="0" y="1958340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0" y="0"/>
              <a:ext cx="8208772" cy="2122678"/>
            </a:xfrm>
            <a:custGeom>
              <a:avLst/>
              <a:gdLst/>
              <a:ahLst/>
              <a:cxnLst/>
              <a:rect l="l" t="t" r="r" b="b"/>
              <a:pathLst>
                <a:path w="8208772" h="2122678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8050022" y="0"/>
                  </a:lnTo>
                  <a:lnTo>
                    <a:pt x="8050022" y="6350"/>
                  </a:lnTo>
                  <a:lnTo>
                    <a:pt x="8050022" y="0"/>
                  </a:lnTo>
                  <a:cubicBezTo>
                    <a:pt x="8137652" y="0"/>
                    <a:pt x="8208772" y="70739"/>
                    <a:pt x="8208772" y="157988"/>
                  </a:cubicBezTo>
                  <a:lnTo>
                    <a:pt x="8202422" y="157988"/>
                  </a:lnTo>
                  <a:lnTo>
                    <a:pt x="8208772" y="157988"/>
                  </a:lnTo>
                  <a:lnTo>
                    <a:pt x="8208772" y="1964690"/>
                  </a:lnTo>
                  <a:lnTo>
                    <a:pt x="8202422" y="1964690"/>
                  </a:lnTo>
                  <a:lnTo>
                    <a:pt x="8208772" y="1964690"/>
                  </a:lnTo>
                  <a:cubicBezTo>
                    <a:pt x="8208772" y="2051939"/>
                    <a:pt x="8137652" y="2122678"/>
                    <a:pt x="8050022" y="2122678"/>
                  </a:cubicBezTo>
                  <a:lnTo>
                    <a:pt x="8050022" y="2116328"/>
                  </a:lnTo>
                  <a:lnTo>
                    <a:pt x="8050022" y="2122678"/>
                  </a:lnTo>
                  <a:lnTo>
                    <a:pt x="158750" y="2122678"/>
                  </a:lnTo>
                  <a:lnTo>
                    <a:pt x="158750" y="2116328"/>
                  </a:lnTo>
                  <a:lnTo>
                    <a:pt x="158750" y="2122678"/>
                  </a:lnTo>
                  <a:cubicBezTo>
                    <a:pt x="71120" y="2122678"/>
                    <a:pt x="0" y="2051939"/>
                    <a:pt x="0" y="19646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1964690"/>
                  </a:lnTo>
                  <a:lnTo>
                    <a:pt x="6350" y="1964690"/>
                  </a:lnTo>
                  <a:lnTo>
                    <a:pt x="12700" y="1964690"/>
                  </a:lnTo>
                  <a:cubicBezTo>
                    <a:pt x="12700" y="2044954"/>
                    <a:pt x="77978" y="2109978"/>
                    <a:pt x="158750" y="2109978"/>
                  </a:cubicBezTo>
                  <a:lnTo>
                    <a:pt x="8050022" y="2109978"/>
                  </a:lnTo>
                  <a:cubicBezTo>
                    <a:pt x="8130667" y="2109978"/>
                    <a:pt x="8196072" y="2044954"/>
                    <a:pt x="8196072" y="1964690"/>
                  </a:cubicBezTo>
                  <a:lnTo>
                    <a:pt x="8196072" y="157988"/>
                  </a:lnTo>
                  <a:cubicBezTo>
                    <a:pt x="8196072" y="77724"/>
                    <a:pt x="8130794" y="12700"/>
                    <a:pt x="8050022" y="12700"/>
                  </a:cubicBezTo>
                  <a:lnTo>
                    <a:pt x="158750" y="12700"/>
                  </a:lnTo>
                  <a:lnTo>
                    <a:pt x="158750" y="6350"/>
                  </a:lnTo>
                  <a:lnTo>
                    <a:pt x="158750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28130" y="6447681"/>
            <a:ext cx="298251" cy="541735"/>
            <a:chOff x="0" y="0"/>
            <a:chExt cx="397668" cy="72231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97668" cy="722313"/>
            </a:xfrm>
            <a:custGeom>
              <a:avLst/>
              <a:gdLst/>
              <a:ahLst/>
              <a:cxnLst/>
              <a:rect l="l" t="t" r="r" b="b"/>
              <a:pathLst>
                <a:path w="397668" h="722313">
                  <a:moveTo>
                    <a:pt x="0" y="0"/>
                  </a:moveTo>
                  <a:lnTo>
                    <a:pt x="397668" y="0"/>
                  </a:lnTo>
                  <a:lnTo>
                    <a:pt x="397668" y="722313"/>
                  </a:lnTo>
                  <a:lnTo>
                    <a:pt x="0" y="722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123825"/>
              <a:ext cx="397668" cy="846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50"/>
                </a:lnSpc>
              </a:pPr>
              <a:r>
                <a:rPr lang="en-US" sz="2625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365652" y="6198096"/>
            <a:ext cx="3563391" cy="445294"/>
            <a:chOff x="0" y="0"/>
            <a:chExt cx="4751188" cy="59372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475118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Week 4, 5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365652" y="6805761"/>
            <a:ext cx="5774829" cy="433388"/>
            <a:chOff x="0" y="0"/>
            <a:chExt cx="7699772" cy="5778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699772" cy="577850"/>
            </a:xfrm>
            <a:custGeom>
              <a:avLst/>
              <a:gdLst/>
              <a:ahLst/>
              <a:cxnLst/>
              <a:rect l="l" t="t" r="r" b="b"/>
              <a:pathLst>
                <a:path w="7699772" h="577850">
                  <a:moveTo>
                    <a:pt x="0" y="0"/>
                  </a:moveTo>
                  <a:lnTo>
                    <a:pt x="7699772" y="0"/>
                  </a:lnTo>
                  <a:lnTo>
                    <a:pt x="7699772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769977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Backend Development &amp; Database work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230219" y="7490818"/>
            <a:ext cx="9974610" cy="19050"/>
            <a:chOff x="0" y="0"/>
            <a:chExt cx="13299480" cy="25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3299439" cy="25400"/>
            </a:xfrm>
            <a:custGeom>
              <a:avLst/>
              <a:gdLst/>
              <a:ahLst/>
              <a:cxnLst/>
              <a:rect l="l" t="t" r="r" b="b"/>
              <a:pathLst>
                <a:path w="13299439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286739" y="0"/>
                  </a:lnTo>
                  <a:cubicBezTo>
                    <a:pt x="13293725" y="0"/>
                    <a:pt x="13299439" y="5715"/>
                    <a:pt x="13299439" y="12700"/>
                  </a:cubicBezTo>
                  <a:cubicBezTo>
                    <a:pt x="13299439" y="19685"/>
                    <a:pt x="13293725" y="25400"/>
                    <a:pt x="1328673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43124" y="7640390"/>
            <a:ext cx="8205639" cy="1592015"/>
            <a:chOff x="0" y="0"/>
            <a:chExt cx="10940852" cy="2122687"/>
          </a:xfrm>
        </p:grpSpPr>
        <p:sp>
          <p:nvSpPr>
            <p:cNvPr id="51" name="Freeform 51"/>
            <p:cNvSpPr/>
            <p:nvPr/>
          </p:nvSpPr>
          <p:spPr>
            <a:xfrm>
              <a:off x="6350" y="6350"/>
              <a:ext cx="10928096" cy="2109978"/>
            </a:xfrm>
            <a:custGeom>
              <a:avLst/>
              <a:gdLst/>
              <a:ahLst/>
              <a:cxnLst/>
              <a:rect l="l" t="t" r="r" b="b"/>
              <a:pathLst>
                <a:path w="10928096" h="2109978">
                  <a:moveTo>
                    <a:pt x="0" y="151638"/>
                  </a:moveTo>
                  <a:cubicBezTo>
                    <a:pt x="0" y="67945"/>
                    <a:pt x="68199" y="0"/>
                    <a:pt x="152400" y="0"/>
                  </a:cubicBezTo>
                  <a:lnTo>
                    <a:pt x="10775696" y="0"/>
                  </a:lnTo>
                  <a:cubicBezTo>
                    <a:pt x="10859897" y="0"/>
                    <a:pt x="10928096" y="67945"/>
                    <a:pt x="10928096" y="151638"/>
                  </a:cubicBezTo>
                  <a:lnTo>
                    <a:pt x="10928096" y="1958340"/>
                  </a:lnTo>
                  <a:cubicBezTo>
                    <a:pt x="10928096" y="2042160"/>
                    <a:pt x="10859897" y="2109978"/>
                    <a:pt x="10775696" y="2109978"/>
                  </a:cubicBezTo>
                  <a:lnTo>
                    <a:pt x="152400" y="2109978"/>
                  </a:lnTo>
                  <a:cubicBezTo>
                    <a:pt x="68199" y="2109978"/>
                    <a:pt x="0" y="2042033"/>
                    <a:pt x="0" y="1958340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0"/>
              <a:ext cx="10940796" cy="2122678"/>
            </a:xfrm>
            <a:custGeom>
              <a:avLst/>
              <a:gdLst/>
              <a:ahLst/>
              <a:cxnLst/>
              <a:rect l="l" t="t" r="r" b="b"/>
              <a:pathLst>
                <a:path w="10940796" h="2122678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10782046" y="0"/>
                  </a:lnTo>
                  <a:lnTo>
                    <a:pt x="10782046" y="6350"/>
                  </a:lnTo>
                  <a:lnTo>
                    <a:pt x="10782046" y="0"/>
                  </a:lnTo>
                  <a:cubicBezTo>
                    <a:pt x="10869676" y="0"/>
                    <a:pt x="10940796" y="70739"/>
                    <a:pt x="10940796" y="157988"/>
                  </a:cubicBezTo>
                  <a:lnTo>
                    <a:pt x="10940796" y="1964690"/>
                  </a:lnTo>
                  <a:lnTo>
                    <a:pt x="10934446" y="1964690"/>
                  </a:lnTo>
                  <a:lnTo>
                    <a:pt x="10940796" y="1964690"/>
                  </a:lnTo>
                  <a:cubicBezTo>
                    <a:pt x="10940796" y="2051939"/>
                    <a:pt x="10869676" y="2122678"/>
                    <a:pt x="10782046" y="2122678"/>
                  </a:cubicBezTo>
                  <a:lnTo>
                    <a:pt x="10782046" y="2116328"/>
                  </a:lnTo>
                  <a:lnTo>
                    <a:pt x="10782046" y="2122678"/>
                  </a:lnTo>
                  <a:lnTo>
                    <a:pt x="158750" y="2122678"/>
                  </a:lnTo>
                  <a:lnTo>
                    <a:pt x="158750" y="2116328"/>
                  </a:lnTo>
                  <a:lnTo>
                    <a:pt x="158750" y="2122678"/>
                  </a:lnTo>
                  <a:cubicBezTo>
                    <a:pt x="71120" y="2122678"/>
                    <a:pt x="0" y="2051939"/>
                    <a:pt x="0" y="19646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1964690"/>
                  </a:lnTo>
                  <a:lnTo>
                    <a:pt x="6350" y="1964690"/>
                  </a:lnTo>
                  <a:lnTo>
                    <a:pt x="12700" y="1964690"/>
                  </a:lnTo>
                  <a:cubicBezTo>
                    <a:pt x="12700" y="2044954"/>
                    <a:pt x="78105" y="2109978"/>
                    <a:pt x="158750" y="2109978"/>
                  </a:cubicBezTo>
                  <a:lnTo>
                    <a:pt x="10782046" y="2109978"/>
                  </a:lnTo>
                  <a:cubicBezTo>
                    <a:pt x="10862690" y="2109978"/>
                    <a:pt x="10928096" y="2044827"/>
                    <a:pt x="10928096" y="1964690"/>
                  </a:cubicBezTo>
                  <a:lnTo>
                    <a:pt x="10928096" y="157988"/>
                  </a:lnTo>
                  <a:lnTo>
                    <a:pt x="10934446" y="157988"/>
                  </a:lnTo>
                  <a:lnTo>
                    <a:pt x="10928096" y="157988"/>
                  </a:lnTo>
                  <a:cubicBezTo>
                    <a:pt x="10928096" y="77724"/>
                    <a:pt x="10862690" y="12700"/>
                    <a:pt x="10782046" y="12700"/>
                  </a:cubicBezTo>
                  <a:lnTo>
                    <a:pt x="158750" y="12700"/>
                  </a:lnTo>
                  <a:lnTo>
                    <a:pt x="158750" y="6350"/>
                  </a:lnTo>
                  <a:lnTo>
                    <a:pt x="158750" y="12700"/>
                  </a:lnTo>
                  <a:cubicBezTo>
                    <a:pt x="78105" y="12700"/>
                    <a:pt x="12700" y="77851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28130" y="8165455"/>
            <a:ext cx="312836" cy="541735"/>
            <a:chOff x="0" y="0"/>
            <a:chExt cx="417115" cy="72231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17115" cy="722313"/>
            </a:xfrm>
            <a:custGeom>
              <a:avLst/>
              <a:gdLst/>
              <a:ahLst/>
              <a:cxnLst/>
              <a:rect l="l" t="t" r="r" b="b"/>
              <a:pathLst>
                <a:path w="417115" h="722313">
                  <a:moveTo>
                    <a:pt x="0" y="0"/>
                  </a:moveTo>
                  <a:lnTo>
                    <a:pt x="417115" y="0"/>
                  </a:lnTo>
                  <a:lnTo>
                    <a:pt x="417115" y="722313"/>
                  </a:lnTo>
                  <a:lnTo>
                    <a:pt x="0" y="722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123825"/>
              <a:ext cx="417115" cy="846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50"/>
                </a:lnSpc>
              </a:pPr>
              <a:r>
                <a:rPr lang="en-US" sz="2625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9414719" y="7915870"/>
            <a:ext cx="2569964" cy="445294"/>
            <a:chOff x="0" y="0"/>
            <a:chExt cx="3426618" cy="59372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3426618" cy="593725"/>
            </a:xfrm>
            <a:custGeom>
              <a:avLst/>
              <a:gdLst/>
              <a:ahLst/>
              <a:cxnLst/>
              <a:rect l="l" t="t" r="r" b="b"/>
              <a:pathLst>
                <a:path w="3426618" h="593725">
                  <a:moveTo>
                    <a:pt x="0" y="0"/>
                  </a:moveTo>
                  <a:lnTo>
                    <a:pt x="3426618" y="0"/>
                  </a:lnTo>
                  <a:lnTo>
                    <a:pt x="342661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342661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Week 6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9414719" y="8469107"/>
            <a:ext cx="5146249" cy="451530"/>
            <a:chOff x="0" y="0"/>
            <a:chExt cx="6861665" cy="60204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861665" cy="602040"/>
            </a:xfrm>
            <a:custGeom>
              <a:avLst/>
              <a:gdLst/>
              <a:ahLst/>
              <a:cxnLst/>
              <a:rect l="l" t="t" r="r" b="b"/>
              <a:pathLst>
                <a:path w="6861665" h="602040">
                  <a:moveTo>
                    <a:pt x="0" y="0"/>
                  </a:moveTo>
                  <a:lnTo>
                    <a:pt x="6861665" y="0"/>
                  </a:lnTo>
                  <a:lnTo>
                    <a:pt x="6861665" y="602040"/>
                  </a:lnTo>
                  <a:lnTo>
                    <a:pt x="0" y="602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76200"/>
              <a:ext cx="6861665" cy="6782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Testing, Submission and Presentation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47886" y="2535436"/>
            <a:ext cx="7990285" cy="890885"/>
            <a:chOff x="0" y="0"/>
            <a:chExt cx="10653713" cy="11878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53713" cy="1187847"/>
            </a:xfrm>
            <a:custGeom>
              <a:avLst/>
              <a:gdLst/>
              <a:ahLst/>
              <a:cxnLst/>
              <a:rect l="l" t="t" r="r" b="b"/>
              <a:pathLst>
                <a:path w="10653713" h="1187847">
                  <a:moveTo>
                    <a:pt x="0" y="0"/>
                  </a:moveTo>
                  <a:lnTo>
                    <a:pt x="10653713" y="0"/>
                  </a:lnTo>
                  <a:lnTo>
                    <a:pt x="10653713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0653713" cy="12545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Technologies Used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3124" y="3827710"/>
            <a:ext cx="4641354" cy="2056359"/>
            <a:chOff x="0" y="0"/>
            <a:chExt cx="6188472" cy="274181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175756" cy="2729103"/>
            </a:xfrm>
            <a:custGeom>
              <a:avLst/>
              <a:gdLst/>
              <a:ahLst/>
              <a:cxnLst/>
              <a:rect l="l" t="t" r="r" b="b"/>
              <a:pathLst>
                <a:path w="6175756" h="2729103">
                  <a:moveTo>
                    <a:pt x="0" y="151638"/>
                  </a:moveTo>
                  <a:cubicBezTo>
                    <a:pt x="0" y="67945"/>
                    <a:pt x="68072" y="0"/>
                    <a:pt x="152019" y="0"/>
                  </a:cubicBezTo>
                  <a:lnTo>
                    <a:pt x="6023737" y="0"/>
                  </a:lnTo>
                  <a:cubicBezTo>
                    <a:pt x="6107684" y="0"/>
                    <a:pt x="6175756" y="67945"/>
                    <a:pt x="6175756" y="151638"/>
                  </a:cubicBezTo>
                  <a:lnTo>
                    <a:pt x="6175756" y="2577465"/>
                  </a:lnTo>
                  <a:cubicBezTo>
                    <a:pt x="6175756" y="2661285"/>
                    <a:pt x="6107684" y="2729103"/>
                    <a:pt x="6023737" y="2729103"/>
                  </a:cubicBezTo>
                  <a:lnTo>
                    <a:pt x="152019" y="2729103"/>
                  </a:lnTo>
                  <a:cubicBezTo>
                    <a:pt x="68072" y="2729103"/>
                    <a:pt x="0" y="2661158"/>
                    <a:pt x="0" y="2577465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188456" cy="2741803"/>
            </a:xfrm>
            <a:custGeom>
              <a:avLst/>
              <a:gdLst/>
              <a:ahLst/>
              <a:cxnLst/>
              <a:rect l="l" t="t" r="r" b="b"/>
              <a:pathLst>
                <a:path w="6188456" h="2741803">
                  <a:moveTo>
                    <a:pt x="0" y="157988"/>
                  </a:moveTo>
                  <a:cubicBezTo>
                    <a:pt x="0" y="70739"/>
                    <a:pt x="70993" y="0"/>
                    <a:pt x="158369" y="0"/>
                  </a:cubicBezTo>
                  <a:lnTo>
                    <a:pt x="6030087" y="0"/>
                  </a:lnTo>
                  <a:lnTo>
                    <a:pt x="6030087" y="6350"/>
                  </a:lnTo>
                  <a:lnTo>
                    <a:pt x="6030087" y="0"/>
                  </a:lnTo>
                  <a:cubicBezTo>
                    <a:pt x="6117590" y="0"/>
                    <a:pt x="6188456" y="70739"/>
                    <a:pt x="6188456" y="157988"/>
                  </a:cubicBezTo>
                  <a:lnTo>
                    <a:pt x="6182106" y="157988"/>
                  </a:lnTo>
                  <a:lnTo>
                    <a:pt x="6188456" y="157988"/>
                  </a:lnTo>
                  <a:lnTo>
                    <a:pt x="6188456" y="2583815"/>
                  </a:lnTo>
                  <a:lnTo>
                    <a:pt x="6182106" y="2583815"/>
                  </a:lnTo>
                  <a:lnTo>
                    <a:pt x="6188456" y="2583815"/>
                  </a:lnTo>
                  <a:cubicBezTo>
                    <a:pt x="6188456" y="2671064"/>
                    <a:pt x="6117463" y="2741803"/>
                    <a:pt x="6030087" y="2741803"/>
                  </a:cubicBezTo>
                  <a:lnTo>
                    <a:pt x="6030087" y="2735453"/>
                  </a:lnTo>
                  <a:lnTo>
                    <a:pt x="6030087" y="2741803"/>
                  </a:lnTo>
                  <a:lnTo>
                    <a:pt x="158369" y="2741803"/>
                  </a:lnTo>
                  <a:lnTo>
                    <a:pt x="158369" y="2735453"/>
                  </a:lnTo>
                  <a:lnTo>
                    <a:pt x="158369" y="2741803"/>
                  </a:lnTo>
                  <a:cubicBezTo>
                    <a:pt x="70993" y="2741803"/>
                    <a:pt x="0" y="2671064"/>
                    <a:pt x="0" y="2583815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2583815"/>
                  </a:lnTo>
                  <a:lnTo>
                    <a:pt x="6350" y="2583815"/>
                  </a:lnTo>
                  <a:lnTo>
                    <a:pt x="12700" y="2583815"/>
                  </a:lnTo>
                  <a:cubicBezTo>
                    <a:pt x="12700" y="2664079"/>
                    <a:pt x="77978" y="2729103"/>
                    <a:pt x="158369" y="2729103"/>
                  </a:cubicBezTo>
                  <a:lnTo>
                    <a:pt x="6030087" y="2729103"/>
                  </a:lnTo>
                  <a:cubicBezTo>
                    <a:pt x="6110605" y="2729103"/>
                    <a:pt x="6175756" y="2664079"/>
                    <a:pt x="6175756" y="2583815"/>
                  </a:cubicBezTo>
                  <a:lnTo>
                    <a:pt x="6175756" y="157988"/>
                  </a:lnTo>
                  <a:cubicBezTo>
                    <a:pt x="6175756" y="77724"/>
                    <a:pt x="6110605" y="12700"/>
                    <a:pt x="6030087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8130" y="4112716"/>
            <a:ext cx="4071343" cy="890588"/>
            <a:chOff x="0" y="0"/>
            <a:chExt cx="5428457" cy="11874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28457" cy="1187450"/>
            </a:xfrm>
            <a:custGeom>
              <a:avLst/>
              <a:gdLst/>
              <a:ahLst/>
              <a:cxnLst/>
              <a:rect l="l" t="t" r="r" b="b"/>
              <a:pathLst>
                <a:path w="5428457" h="1187450">
                  <a:moveTo>
                    <a:pt x="0" y="0"/>
                  </a:moveTo>
                  <a:lnTo>
                    <a:pt x="5428457" y="0"/>
                  </a:lnTo>
                  <a:lnTo>
                    <a:pt x="5428457" y="1187450"/>
                  </a:lnTo>
                  <a:lnTo>
                    <a:pt x="0" y="1187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5428457" cy="123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Programming Language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8130" y="5165675"/>
            <a:ext cx="4071343" cy="433388"/>
            <a:chOff x="0" y="0"/>
            <a:chExt cx="5428457" cy="5778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28457" cy="577850"/>
            </a:xfrm>
            <a:custGeom>
              <a:avLst/>
              <a:gdLst/>
              <a:ahLst/>
              <a:cxnLst/>
              <a:rect l="l" t="t" r="r" b="b"/>
              <a:pathLst>
                <a:path w="5428457" h="577850">
                  <a:moveTo>
                    <a:pt x="0" y="0"/>
                  </a:moveTo>
                  <a:lnTo>
                    <a:pt x="5428457" y="0"/>
                  </a:lnTo>
                  <a:lnTo>
                    <a:pt x="5428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542845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Kotlin, XML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45671" y="3827710"/>
            <a:ext cx="4641354" cy="2056359"/>
            <a:chOff x="0" y="0"/>
            <a:chExt cx="6188472" cy="2741812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6175756" cy="2729103"/>
            </a:xfrm>
            <a:custGeom>
              <a:avLst/>
              <a:gdLst/>
              <a:ahLst/>
              <a:cxnLst/>
              <a:rect l="l" t="t" r="r" b="b"/>
              <a:pathLst>
                <a:path w="6175756" h="2729103">
                  <a:moveTo>
                    <a:pt x="0" y="151638"/>
                  </a:moveTo>
                  <a:cubicBezTo>
                    <a:pt x="0" y="67945"/>
                    <a:pt x="68072" y="0"/>
                    <a:pt x="152019" y="0"/>
                  </a:cubicBezTo>
                  <a:lnTo>
                    <a:pt x="6023737" y="0"/>
                  </a:lnTo>
                  <a:cubicBezTo>
                    <a:pt x="6107684" y="0"/>
                    <a:pt x="6175756" y="67945"/>
                    <a:pt x="6175756" y="151638"/>
                  </a:cubicBezTo>
                  <a:lnTo>
                    <a:pt x="6175756" y="2577465"/>
                  </a:lnTo>
                  <a:cubicBezTo>
                    <a:pt x="6175756" y="2661285"/>
                    <a:pt x="6107684" y="2729103"/>
                    <a:pt x="6023737" y="2729103"/>
                  </a:cubicBezTo>
                  <a:lnTo>
                    <a:pt x="152019" y="2729103"/>
                  </a:lnTo>
                  <a:cubicBezTo>
                    <a:pt x="68072" y="2729103"/>
                    <a:pt x="0" y="2661158"/>
                    <a:pt x="0" y="2577465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6188456" cy="2741803"/>
            </a:xfrm>
            <a:custGeom>
              <a:avLst/>
              <a:gdLst/>
              <a:ahLst/>
              <a:cxnLst/>
              <a:rect l="l" t="t" r="r" b="b"/>
              <a:pathLst>
                <a:path w="6188456" h="2741803">
                  <a:moveTo>
                    <a:pt x="0" y="157988"/>
                  </a:moveTo>
                  <a:cubicBezTo>
                    <a:pt x="0" y="70739"/>
                    <a:pt x="70993" y="0"/>
                    <a:pt x="158369" y="0"/>
                  </a:cubicBezTo>
                  <a:lnTo>
                    <a:pt x="6030087" y="0"/>
                  </a:lnTo>
                  <a:lnTo>
                    <a:pt x="6030087" y="6350"/>
                  </a:lnTo>
                  <a:lnTo>
                    <a:pt x="6030087" y="0"/>
                  </a:lnTo>
                  <a:cubicBezTo>
                    <a:pt x="6117590" y="0"/>
                    <a:pt x="6188456" y="70739"/>
                    <a:pt x="6188456" y="157988"/>
                  </a:cubicBezTo>
                  <a:lnTo>
                    <a:pt x="6182106" y="157988"/>
                  </a:lnTo>
                  <a:lnTo>
                    <a:pt x="6188456" y="157988"/>
                  </a:lnTo>
                  <a:lnTo>
                    <a:pt x="6188456" y="2583815"/>
                  </a:lnTo>
                  <a:lnTo>
                    <a:pt x="6182106" y="2583815"/>
                  </a:lnTo>
                  <a:lnTo>
                    <a:pt x="6188456" y="2583815"/>
                  </a:lnTo>
                  <a:cubicBezTo>
                    <a:pt x="6188456" y="2671064"/>
                    <a:pt x="6117463" y="2741803"/>
                    <a:pt x="6030087" y="2741803"/>
                  </a:cubicBezTo>
                  <a:lnTo>
                    <a:pt x="6030087" y="2735453"/>
                  </a:lnTo>
                  <a:lnTo>
                    <a:pt x="6030087" y="2741803"/>
                  </a:lnTo>
                  <a:lnTo>
                    <a:pt x="158369" y="2741803"/>
                  </a:lnTo>
                  <a:lnTo>
                    <a:pt x="158369" y="2735453"/>
                  </a:lnTo>
                  <a:lnTo>
                    <a:pt x="158369" y="2741803"/>
                  </a:lnTo>
                  <a:cubicBezTo>
                    <a:pt x="70993" y="2741803"/>
                    <a:pt x="0" y="2671064"/>
                    <a:pt x="0" y="2583815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2583815"/>
                  </a:lnTo>
                  <a:lnTo>
                    <a:pt x="6350" y="2583815"/>
                  </a:lnTo>
                  <a:lnTo>
                    <a:pt x="12700" y="2583815"/>
                  </a:lnTo>
                  <a:cubicBezTo>
                    <a:pt x="12700" y="2664079"/>
                    <a:pt x="77978" y="2729103"/>
                    <a:pt x="158369" y="2729103"/>
                  </a:cubicBezTo>
                  <a:lnTo>
                    <a:pt x="6030087" y="2729103"/>
                  </a:lnTo>
                  <a:cubicBezTo>
                    <a:pt x="6110605" y="2729103"/>
                    <a:pt x="6175756" y="2664079"/>
                    <a:pt x="6175756" y="2583815"/>
                  </a:cubicBezTo>
                  <a:lnTo>
                    <a:pt x="6175756" y="157988"/>
                  </a:lnTo>
                  <a:cubicBezTo>
                    <a:pt x="6175756" y="77724"/>
                    <a:pt x="6110605" y="12700"/>
                    <a:pt x="6030087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130677" y="4112716"/>
            <a:ext cx="4071343" cy="890588"/>
            <a:chOff x="0" y="0"/>
            <a:chExt cx="5428457" cy="11874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428457" cy="1187450"/>
            </a:xfrm>
            <a:custGeom>
              <a:avLst/>
              <a:gdLst/>
              <a:ahLst/>
              <a:cxnLst/>
              <a:rect l="l" t="t" r="r" b="b"/>
              <a:pathLst>
                <a:path w="5428457" h="1187450">
                  <a:moveTo>
                    <a:pt x="0" y="0"/>
                  </a:moveTo>
                  <a:lnTo>
                    <a:pt x="5428457" y="0"/>
                  </a:lnTo>
                  <a:lnTo>
                    <a:pt x="5428457" y="1187450"/>
                  </a:lnTo>
                  <a:lnTo>
                    <a:pt x="0" y="1187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5428457" cy="123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Frameworks &amp; Libraries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130677" y="5165675"/>
            <a:ext cx="4071343" cy="433388"/>
            <a:chOff x="0" y="0"/>
            <a:chExt cx="5428457" cy="5778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428457" cy="577850"/>
            </a:xfrm>
            <a:custGeom>
              <a:avLst/>
              <a:gdLst/>
              <a:ahLst/>
              <a:cxnLst/>
              <a:rect l="l" t="t" r="r" b="b"/>
              <a:pathLst>
                <a:path w="5428457" h="577850">
                  <a:moveTo>
                    <a:pt x="0" y="0"/>
                  </a:moveTo>
                  <a:lnTo>
                    <a:pt x="5428457" y="0"/>
                  </a:lnTo>
                  <a:lnTo>
                    <a:pt x="5428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542845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Android SDK, Gradle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43124" y="6145262"/>
            <a:ext cx="4641354" cy="1611065"/>
            <a:chOff x="0" y="0"/>
            <a:chExt cx="6188472" cy="2148087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6175756" cy="2135378"/>
            </a:xfrm>
            <a:custGeom>
              <a:avLst/>
              <a:gdLst/>
              <a:ahLst/>
              <a:cxnLst/>
              <a:rect l="l" t="t" r="r" b="b"/>
              <a:pathLst>
                <a:path w="6175756" h="2135378">
                  <a:moveTo>
                    <a:pt x="0" y="151638"/>
                  </a:moveTo>
                  <a:cubicBezTo>
                    <a:pt x="0" y="67945"/>
                    <a:pt x="68199" y="0"/>
                    <a:pt x="152273" y="0"/>
                  </a:cubicBezTo>
                  <a:lnTo>
                    <a:pt x="6023483" y="0"/>
                  </a:lnTo>
                  <a:cubicBezTo>
                    <a:pt x="6107557" y="0"/>
                    <a:pt x="6175756" y="67945"/>
                    <a:pt x="6175756" y="151638"/>
                  </a:cubicBezTo>
                  <a:lnTo>
                    <a:pt x="6175756" y="1983740"/>
                  </a:lnTo>
                  <a:cubicBezTo>
                    <a:pt x="6175756" y="2067560"/>
                    <a:pt x="6107557" y="2135378"/>
                    <a:pt x="6023483" y="2135378"/>
                  </a:cubicBezTo>
                  <a:lnTo>
                    <a:pt x="152273" y="2135378"/>
                  </a:lnTo>
                  <a:cubicBezTo>
                    <a:pt x="68199" y="2135378"/>
                    <a:pt x="0" y="2067433"/>
                    <a:pt x="0" y="1983740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6188456" cy="2148078"/>
            </a:xfrm>
            <a:custGeom>
              <a:avLst/>
              <a:gdLst/>
              <a:ahLst/>
              <a:cxnLst/>
              <a:rect l="l" t="t" r="r" b="b"/>
              <a:pathLst>
                <a:path w="6188456" h="2148078">
                  <a:moveTo>
                    <a:pt x="0" y="157988"/>
                  </a:moveTo>
                  <a:cubicBezTo>
                    <a:pt x="0" y="70739"/>
                    <a:pt x="70993" y="0"/>
                    <a:pt x="158623" y="0"/>
                  </a:cubicBezTo>
                  <a:lnTo>
                    <a:pt x="6029833" y="0"/>
                  </a:lnTo>
                  <a:lnTo>
                    <a:pt x="6029833" y="6350"/>
                  </a:lnTo>
                  <a:lnTo>
                    <a:pt x="6029833" y="0"/>
                  </a:lnTo>
                  <a:cubicBezTo>
                    <a:pt x="6117336" y="0"/>
                    <a:pt x="6188456" y="70739"/>
                    <a:pt x="6188456" y="157988"/>
                  </a:cubicBezTo>
                  <a:lnTo>
                    <a:pt x="6182106" y="157988"/>
                  </a:lnTo>
                  <a:lnTo>
                    <a:pt x="6188456" y="157988"/>
                  </a:lnTo>
                  <a:lnTo>
                    <a:pt x="6188456" y="1990090"/>
                  </a:lnTo>
                  <a:lnTo>
                    <a:pt x="6182106" y="1990090"/>
                  </a:lnTo>
                  <a:lnTo>
                    <a:pt x="6188456" y="1990090"/>
                  </a:lnTo>
                  <a:cubicBezTo>
                    <a:pt x="6188456" y="2077339"/>
                    <a:pt x="6117463" y="2148078"/>
                    <a:pt x="6029833" y="2148078"/>
                  </a:cubicBezTo>
                  <a:lnTo>
                    <a:pt x="6029833" y="2141728"/>
                  </a:lnTo>
                  <a:lnTo>
                    <a:pt x="6029833" y="2148078"/>
                  </a:lnTo>
                  <a:lnTo>
                    <a:pt x="158623" y="2148078"/>
                  </a:lnTo>
                  <a:lnTo>
                    <a:pt x="158623" y="2141728"/>
                  </a:lnTo>
                  <a:lnTo>
                    <a:pt x="158623" y="2148078"/>
                  </a:lnTo>
                  <a:cubicBezTo>
                    <a:pt x="70993" y="2148078"/>
                    <a:pt x="0" y="2077339"/>
                    <a:pt x="0" y="19900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1990090"/>
                  </a:lnTo>
                  <a:lnTo>
                    <a:pt x="6350" y="1990090"/>
                  </a:lnTo>
                  <a:lnTo>
                    <a:pt x="12700" y="1990090"/>
                  </a:lnTo>
                  <a:cubicBezTo>
                    <a:pt x="12700" y="2070354"/>
                    <a:pt x="77978" y="2135378"/>
                    <a:pt x="158623" y="2135378"/>
                  </a:cubicBezTo>
                  <a:lnTo>
                    <a:pt x="6029833" y="2135378"/>
                  </a:lnTo>
                  <a:cubicBezTo>
                    <a:pt x="6110478" y="2135378"/>
                    <a:pt x="6175756" y="2070354"/>
                    <a:pt x="6175756" y="1990090"/>
                  </a:cubicBezTo>
                  <a:lnTo>
                    <a:pt x="6175756" y="157988"/>
                  </a:lnTo>
                  <a:cubicBezTo>
                    <a:pt x="6175756" y="77724"/>
                    <a:pt x="6110478" y="12700"/>
                    <a:pt x="6029833" y="12700"/>
                  </a:cubicBezTo>
                  <a:lnTo>
                    <a:pt x="158623" y="12700"/>
                  </a:lnTo>
                  <a:lnTo>
                    <a:pt x="158623" y="6350"/>
                  </a:lnTo>
                  <a:lnTo>
                    <a:pt x="158623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28130" y="6430268"/>
            <a:ext cx="4009727" cy="445294"/>
            <a:chOff x="0" y="0"/>
            <a:chExt cx="5346303" cy="59372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46304" cy="593725"/>
            </a:xfrm>
            <a:custGeom>
              <a:avLst/>
              <a:gdLst/>
              <a:ahLst/>
              <a:cxnLst/>
              <a:rect l="l" t="t" r="r" b="b"/>
              <a:pathLst>
                <a:path w="5346304" h="593725">
                  <a:moveTo>
                    <a:pt x="0" y="0"/>
                  </a:moveTo>
                  <a:lnTo>
                    <a:pt x="5346304" y="0"/>
                  </a:lnTo>
                  <a:lnTo>
                    <a:pt x="5346304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5346303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Development IDE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28130" y="7037934"/>
            <a:ext cx="4071343" cy="433388"/>
            <a:chOff x="0" y="0"/>
            <a:chExt cx="5428457" cy="5778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428457" cy="577850"/>
            </a:xfrm>
            <a:custGeom>
              <a:avLst/>
              <a:gdLst/>
              <a:ahLst/>
              <a:cxnLst/>
              <a:rect l="l" t="t" r="r" b="b"/>
              <a:pathLst>
                <a:path w="5428457" h="577850">
                  <a:moveTo>
                    <a:pt x="0" y="0"/>
                  </a:moveTo>
                  <a:lnTo>
                    <a:pt x="5428457" y="0"/>
                  </a:lnTo>
                  <a:lnTo>
                    <a:pt x="5428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542845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Android Studio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45671" y="6145262"/>
            <a:ext cx="4641354" cy="1611065"/>
            <a:chOff x="0" y="0"/>
            <a:chExt cx="6188472" cy="2148087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6175756" cy="2135378"/>
            </a:xfrm>
            <a:custGeom>
              <a:avLst/>
              <a:gdLst/>
              <a:ahLst/>
              <a:cxnLst/>
              <a:rect l="l" t="t" r="r" b="b"/>
              <a:pathLst>
                <a:path w="6175756" h="2135378">
                  <a:moveTo>
                    <a:pt x="0" y="151638"/>
                  </a:moveTo>
                  <a:cubicBezTo>
                    <a:pt x="0" y="67945"/>
                    <a:pt x="68199" y="0"/>
                    <a:pt x="152273" y="0"/>
                  </a:cubicBezTo>
                  <a:lnTo>
                    <a:pt x="6023483" y="0"/>
                  </a:lnTo>
                  <a:cubicBezTo>
                    <a:pt x="6107557" y="0"/>
                    <a:pt x="6175756" y="67945"/>
                    <a:pt x="6175756" y="151638"/>
                  </a:cubicBezTo>
                  <a:lnTo>
                    <a:pt x="6175756" y="1983740"/>
                  </a:lnTo>
                  <a:cubicBezTo>
                    <a:pt x="6175756" y="2067560"/>
                    <a:pt x="6107557" y="2135378"/>
                    <a:pt x="6023483" y="2135378"/>
                  </a:cubicBezTo>
                  <a:lnTo>
                    <a:pt x="152273" y="2135378"/>
                  </a:lnTo>
                  <a:cubicBezTo>
                    <a:pt x="68199" y="2135378"/>
                    <a:pt x="0" y="2067433"/>
                    <a:pt x="0" y="1983740"/>
                  </a:cubicBezTo>
                  <a:close/>
                </a:path>
              </a:pathLst>
            </a:custGeom>
            <a:solidFill>
              <a:srgbClr val="740B0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6188456" cy="2148078"/>
            </a:xfrm>
            <a:custGeom>
              <a:avLst/>
              <a:gdLst/>
              <a:ahLst/>
              <a:cxnLst/>
              <a:rect l="l" t="t" r="r" b="b"/>
              <a:pathLst>
                <a:path w="6188456" h="2148078">
                  <a:moveTo>
                    <a:pt x="0" y="157988"/>
                  </a:moveTo>
                  <a:cubicBezTo>
                    <a:pt x="0" y="70739"/>
                    <a:pt x="70993" y="0"/>
                    <a:pt x="158623" y="0"/>
                  </a:cubicBezTo>
                  <a:lnTo>
                    <a:pt x="6029833" y="0"/>
                  </a:lnTo>
                  <a:lnTo>
                    <a:pt x="6029833" y="6350"/>
                  </a:lnTo>
                  <a:lnTo>
                    <a:pt x="6029833" y="0"/>
                  </a:lnTo>
                  <a:cubicBezTo>
                    <a:pt x="6117336" y="0"/>
                    <a:pt x="6188456" y="70739"/>
                    <a:pt x="6188456" y="157988"/>
                  </a:cubicBezTo>
                  <a:lnTo>
                    <a:pt x="6182106" y="157988"/>
                  </a:lnTo>
                  <a:lnTo>
                    <a:pt x="6188456" y="157988"/>
                  </a:lnTo>
                  <a:lnTo>
                    <a:pt x="6188456" y="1990090"/>
                  </a:lnTo>
                  <a:lnTo>
                    <a:pt x="6182106" y="1990090"/>
                  </a:lnTo>
                  <a:lnTo>
                    <a:pt x="6188456" y="1990090"/>
                  </a:lnTo>
                  <a:cubicBezTo>
                    <a:pt x="6188456" y="2077339"/>
                    <a:pt x="6117463" y="2148078"/>
                    <a:pt x="6029833" y="2148078"/>
                  </a:cubicBezTo>
                  <a:lnTo>
                    <a:pt x="6029833" y="2141728"/>
                  </a:lnTo>
                  <a:lnTo>
                    <a:pt x="6029833" y="2148078"/>
                  </a:lnTo>
                  <a:lnTo>
                    <a:pt x="158623" y="2148078"/>
                  </a:lnTo>
                  <a:lnTo>
                    <a:pt x="158623" y="2141728"/>
                  </a:lnTo>
                  <a:lnTo>
                    <a:pt x="158623" y="2148078"/>
                  </a:lnTo>
                  <a:cubicBezTo>
                    <a:pt x="70993" y="2148078"/>
                    <a:pt x="0" y="2077339"/>
                    <a:pt x="0" y="19900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1990090"/>
                  </a:lnTo>
                  <a:lnTo>
                    <a:pt x="6350" y="1990090"/>
                  </a:lnTo>
                  <a:lnTo>
                    <a:pt x="12700" y="1990090"/>
                  </a:lnTo>
                  <a:cubicBezTo>
                    <a:pt x="12700" y="2070354"/>
                    <a:pt x="77978" y="2135378"/>
                    <a:pt x="158623" y="2135378"/>
                  </a:cubicBezTo>
                  <a:lnTo>
                    <a:pt x="6029833" y="2135378"/>
                  </a:lnTo>
                  <a:cubicBezTo>
                    <a:pt x="6110478" y="2135378"/>
                    <a:pt x="6175756" y="2070354"/>
                    <a:pt x="6175756" y="1990090"/>
                  </a:cubicBezTo>
                  <a:lnTo>
                    <a:pt x="6175756" y="157988"/>
                  </a:lnTo>
                  <a:cubicBezTo>
                    <a:pt x="6175756" y="77724"/>
                    <a:pt x="6110478" y="12700"/>
                    <a:pt x="6029833" y="12700"/>
                  </a:cubicBezTo>
                  <a:lnTo>
                    <a:pt x="158623" y="12700"/>
                  </a:lnTo>
                  <a:lnTo>
                    <a:pt x="158623" y="6350"/>
                  </a:lnTo>
                  <a:lnTo>
                    <a:pt x="158623" y="12700"/>
                  </a:lnTo>
                  <a:cubicBezTo>
                    <a:pt x="77978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130677" y="6430268"/>
            <a:ext cx="3563391" cy="445294"/>
            <a:chOff x="0" y="0"/>
            <a:chExt cx="4751188" cy="59372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475118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Database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6130677" y="7037934"/>
            <a:ext cx="4071343" cy="433388"/>
            <a:chOff x="0" y="0"/>
            <a:chExt cx="5428457" cy="57785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428457" cy="577850"/>
            </a:xfrm>
            <a:custGeom>
              <a:avLst/>
              <a:gdLst/>
              <a:ahLst/>
              <a:cxnLst/>
              <a:rect l="l" t="t" r="r" b="b"/>
              <a:pathLst>
                <a:path w="5428457" h="577850">
                  <a:moveTo>
                    <a:pt x="0" y="0"/>
                  </a:moveTo>
                  <a:lnTo>
                    <a:pt x="5428457" y="0"/>
                  </a:lnTo>
                  <a:lnTo>
                    <a:pt x="5428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542845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Room Database (SQLite)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47886" y="1275457"/>
            <a:ext cx="9534228" cy="1781770"/>
            <a:chOff x="0" y="0"/>
            <a:chExt cx="12712303" cy="23756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12303" cy="2375693"/>
            </a:xfrm>
            <a:custGeom>
              <a:avLst/>
              <a:gdLst/>
              <a:ahLst/>
              <a:cxnLst/>
              <a:rect l="l" t="t" r="r" b="b"/>
              <a:pathLst>
                <a:path w="12712303" h="237569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2712303" cy="24423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AEBEB"/>
                  </a:solidFill>
                  <a:latin typeface="Arimo"/>
                  <a:ea typeface="Arimo"/>
                  <a:cs typeface="Arimo"/>
                  <a:sym typeface="Arimo"/>
                </a:rPr>
                <a:t>Challenges &amp; Learnings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47886" y="3463379"/>
            <a:ext cx="1354039" cy="2774007"/>
          </a:xfrm>
          <a:custGeom>
            <a:avLst/>
            <a:gdLst/>
            <a:ahLst/>
            <a:cxnLst/>
            <a:rect l="l" t="t" r="r" b="b"/>
            <a:pathLst>
              <a:path w="1354039" h="2774007">
                <a:moveTo>
                  <a:pt x="0" y="0"/>
                </a:moveTo>
                <a:lnTo>
                  <a:pt x="1354039" y="0"/>
                </a:lnTo>
                <a:lnTo>
                  <a:pt x="1354039" y="2774007"/>
                </a:lnTo>
                <a:lnTo>
                  <a:pt x="0" y="2774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" b="-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708076" y="3734097"/>
            <a:ext cx="3563391" cy="445294"/>
            <a:chOff x="0" y="0"/>
            <a:chExt cx="4751188" cy="593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75118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Challenges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08076" y="4341762"/>
            <a:ext cx="7774038" cy="433388"/>
            <a:chOff x="0" y="0"/>
            <a:chExt cx="10365383" cy="5778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365384" cy="577850"/>
            </a:xfrm>
            <a:custGeom>
              <a:avLst/>
              <a:gdLst/>
              <a:ahLst/>
              <a:cxnLst/>
              <a:rect l="l" t="t" r="r" b="b"/>
              <a:pathLst>
                <a:path w="10365384" h="577850">
                  <a:moveTo>
                    <a:pt x="0" y="0"/>
                  </a:moveTo>
                  <a:lnTo>
                    <a:pt x="10365384" y="0"/>
                  </a:lnTo>
                  <a:lnTo>
                    <a:pt x="10365384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036538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Implementing an intuitive UI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708076" y="4937522"/>
            <a:ext cx="7774038" cy="433388"/>
            <a:chOff x="0" y="0"/>
            <a:chExt cx="10365383" cy="5778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365384" cy="577850"/>
            </a:xfrm>
            <a:custGeom>
              <a:avLst/>
              <a:gdLst/>
              <a:ahLst/>
              <a:cxnLst/>
              <a:rect l="l" t="t" r="r" b="b"/>
              <a:pathLst>
                <a:path w="10365384" h="577850">
                  <a:moveTo>
                    <a:pt x="0" y="0"/>
                  </a:moveTo>
                  <a:lnTo>
                    <a:pt x="10365384" y="0"/>
                  </a:lnTo>
                  <a:lnTo>
                    <a:pt x="10365384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036538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Managing data efficiently using Room Database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708076" y="5533281"/>
            <a:ext cx="7774038" cy="433388"/>
            <a:chOff x="0" y="0"/>
            <a:chExt cx="10365383" cy="5778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365384" cy="577850"/>
            </a:xfrm>
            <a:custGeom>
              <a:avLst/>
              <a:gdLst/>
              <a:ahLst/>
              <a:cxnLst/>
              <a:rect l="l" t="t" r="r" b="b"/>
              <a:pathLst>
                <a:path w="10365384" h="577850">
                  <a:moveTo>
                    <a:pt x="0" y="0"/>
                  </a:moveTo>
                  <a:lnTo>
                    <a:pt x="10365384" y="0"/>
                  </a:lnTo>
                  <a:lnTo>
                    <a:pt x="10365384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036538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Ensuring smooth navigation between activities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947886" y="6237386"/>
            <a:ext cx="1354039" cy="2774007"/>
          </a:xfrm>
          <a:custGeom>
            <a:avLst/>
            <a:gdLst/>
            <a:ahLst/>
            <a:cxnLst/>
            <a:rect l="l" t="t" r="r" b="b"/>
            <a:pathLst>
              <a:path w="1354039" h="2774007">
                <a:moveTo>
                  <a:pt x="0" y="0"/>
                </a:moveTo>
                <a:lnTo>
                  <a:pt x="1354039" y="0"/>
                </a:lnTo>
                <a:lnTo>
                  <a:pt x="1354039" y="2774008"/>
                </a:lnTo>
                <a:lnTo>
                  <a:pt x="0" y="2774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" b="-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2708076" y="6508105"/>
            <a:ext cx="3563391" cy="445294"/>
            <a:chOff x="0" y="0"/>
            <a:chExt cx="4751188" cy="5937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4751188" cy="641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FFE5E5"/>
                  </a:solidFill>
                  <a:latin typeface="Arimo"/>
                  <a:ea typeface="Arimo"/>
                  <a:cs typeface="Arimo"/>
                  <a:sym typeface="Arimo"/>
                </a:rPr>
                <a:t>Learnings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708076" y="7115770"/>
            <a:ext cx="7774038" cy="433388"/>
            <a:chOff x="0" y="0"/>
            <a:chExt cx="10365383" cy="5778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65384" cy="577850"/>
            </a:xfrm>
            <a:custGeom>
              <a:avLst/>
              <a:gdLst/>
              <a:ahLst/>
              <a:cxnLst/>
              <a:rect l="l" t="t" r="r" b="b"/>
              <a:pathLst>
                <a:path w="10365384" h="577850">
                  <a:moveTo>
                    <a:pt x="0" y="0"/>
                  </a:moveTo>
                  <a:lnTo>
                    <a:pt x="10365384" y="0"/>
                  </a:lnTo>
                  <a:lnTo>
                    <a:pt x="10365384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036538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Improved understanding of Android SDK libraries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708076" y="7711529"/>
            <a:ext cx="7774038" cy="433388"/>
            <a:chOff x="0" y="0"/>
            <a:chExt cx="10365383" cy="5778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365384" cy="577850"/>
            </a:xfrm>
            <a:custGeom>
              <a:avLst/>
              <a:gdLst/>
              <a:ahLst/>
              <a:cxnLst/>
              <a:rect l="l" t="t" r="r" b="b"/>
              <a:pathLst>
                <a:path w="10365384" h="577850">
                  <a:moveTo>
                    <a:pt x="0" y="0"/>
                  </a:moveTo>
                  <a:lnTo>
                    <a:pt x="10365384" y="0"/>
                  </a:lnTo>
                  <a:lnTo>
                    <a:pt x="10365384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036538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Optimized database handling for performance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708076" y="8307289"/>
            <a:ext cx="7774038" cy="433388"/>
            <a:chOff x="0" y="0"/>
            <a:chExt cx="10365383" cy="5778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365384" cy="577850"/>
            </a:xfrm>
            <a:custGeom>
              <a:avLst/>
              <a:gdLst/>
              <a:ahLst/>
              <a:cxnLst/>
              <a:rect l="l" t="t" r="r" b="b"/>
              <a:pathLst>
                <a:path w="10365384" h="577850">
                  <a:moveTo>
                    <a:pt x="0" y="0"/>
                  </a:moveTo>
                  <a:lnTo>
                    <a:pt x="10365384" y="0"/>
                  </a:lnTo>
                  <a:lnTo>
                    <a:pt x="10365384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036538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Better teamwork and collaboration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381</Words>
  <Application>Microsoft Office PowerPoint</Application>
  <PresentationFormat>Custom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Arimo</vt:lpstr>
      <vt:lpstr>TT Rounds Condensed Bold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SCD-PPT (1).pptx</dc:title>
  <cp:lastModifiedBy>22SW043</cp:lastModifiedBy>
  <cp:revision>2</cp:revision>
  <dcterms:created xsi:type="dcterms:W3CDTF">2006-08-16T00:00:00Z</dcterms:created>
  <dcterms:modified xsi:type="dcterms:W3CDTF">2025-02-01T16:19:30Z</dcterms:modified>
  <dc:identifier>DAGdy1uUIrY</dc:identifier>
</cp:coreProperties>
</file>